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
  </p:notesMasterIdLst>
  <p:sldIdLst>
    <p:sldId id="256" r:id="rId3"/>
    <p:sldId id="271" r:id="rId4"/>
    <p:sldId id="284" r:id="rId5"/>
    <p:sldId id="261" r:id="rId6"/>
    <p:sldId id="276" r:id="rId7"/>
    <p:sldId id="277" r:id="rId8"/>
    <p:sldId id="279" r:id="rId9"/>
    <p:sldId id="282" r:id="rId10"/>
    <p:sldId id="270"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p15:clr>
            <a:srgbClr val="A4A3A4"/>
          </p15:clr>
        </p15:guide>
        <p15:guide id="2" pos="3847">
          <p15:clr>
            <a:srgbClr val="A4A3A4"/>
          </p15:clr>
        </p15:guide>
        <p15:guide id="3" orient="horz" pos="134">
          <p15:clr>
            <a:srgbClr val="A4A3A4"/>
          </p15:clr>
        </p15:guide>
        <p15:guide id="4" orient="horz" pos="3948">
          <p15:clr>
            <a:srgbClr val="A4A3A4"/>
          </p15:clr>
        </p15:guide>
        <p15:guide id="5" pos="216">
          <p15:clr>
            <a:srgbClr val="A4A3A4"/>
          </p15:clr>
        </p15:guide>
        <p15:guide id="6" pos="7452">
          <p15:clr>
            <a:srgbClr val="A4A3A4"/>
          </p15:clr>
        </p15:guide>
        <p15:guide id="7" orient="horz" pos="5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FB1DE"/>
    <a:srgbClr val="326E78"/>
    <a:srgbClr val="0D0B0A"/>
    <a:srgbClr val="060606"/>
    <a:srgbClr val="005C88"/>
    <a:srgbClr val="A3C4D4"/>
    <a:srgbClr val="E6E6E6"/>
    <a:srgbClr val="7F8E9D"/>
    <a:srgbClr val="6F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showGuides="1">
      <p:cViewPr varScale="1">
        <p:scale>
          <a:sx n="64" d="100"/>
          <a:sy n="64" d="100"/>
        </p:scale>
        <p:origin x="756" y="60"/>
      </p:cViewPr>
      <p:guideLst>
        <p:guide orient="horz" pos="2273"/>
        <p:guide pos="3847"/>
        <p:guide orient="horz" pos="134"/>
        <p:guide orient="horz" pos="3948"/>
        <p:guide pos="216"/>
        <p:guide pos="7452"/>
        <p:guide orient="horz" pos="55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C6054-E5EB-4408-A2BF-D3E1A51ED828}"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869A5-F6A2-4FCB-9334-52607885EE8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pembukaan</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68A2B7-212E-4798-A130-9B8922BF19A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68A2B7-212E-4798-A130-9B8922BF19A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68A2B7-212E-4798-A130-9B8922BF19A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A5E1A6-557F-46DB-B554-CC4A3332FE6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E1A6-557F-46DB-B554-CC4A3332FE6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A5E1A6-557F-46DB-B554-CC4A3332FE6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A5E1A6-557F-46DB-B554-CC4A3332FE6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5E1A6-557F-46DB-B554-CC4A3332FE6C}"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5E1A6-557F-46DB-B554-CC4A3332FE6C}"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5E1A6-557F-46DB-B554-CC4A3332FE6C}"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A5E1A6-557F-46DB-B554-CC4A3332FE6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68A2B7-212E-4798-A130-9B8922BF19A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A5E1A6-557F-46DB-B554-CC4A3332FE6C}"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E1A6-557F-46DB-B554-CC4A3332FE6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E1A6-557F-46DB-B554-CC4A3332FE6C}"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34EA4-EAB6-48DE-AF59-ED8862BEC8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68A2B7-212E-4798-A130-9B8922BF19A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68A2B7-212E-4798-A130-9B8922BF19A5}"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68A2B7-212E-4798-A130-9B8922BF19A5}"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68A2B7-212E-4798-A130-9B8922BF19A5}"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8A2B7-212E-4798-A130-9B8922BF19A5}"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68A2B7-212E-4798-A130-9B8922BF19A5}"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68A2B7-212E-4798-A130-9B8922BF19A5}"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7BB19-58F0-48C2-89A6-0DA79BE6B41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8A2B7-212E-4798-A130-9B8922BF19A5}" type="datetimeFigureOut">
              <a:rPr lang="en-US" smtClean="0"/>
              <a:t>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A7BB19-58F0-48C2-89A6-0DA79BE6B41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5E1A6-557F-46DB-B554-CC4A3332FE6C}" type="datetimeFigureOut">
              <a:rPr lang="en-US" smtClean="0"/>
              <a:t>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34EA4-EAB6-48DE-AF59-ED8862BEC8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file:///C:\Users\AlFatih\Downloads\y2mate.com%20-%20Fx%20sound%20jamaah%20oh%20jamaah.mp3" TargetMode="External"/><Relationship Id="rId1" Type="http://schemas.microsoft.com/office/2007/relationships/media" Target="file:///C:\Users\AlFatih\Downloads\y2mate.com%20-%20Fx%20sound%20jamaah%20oh%20jamaah.mp3" TargetMode="Externa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audio" Target="file:///C:\Users\AlFatih\Downloads\mixkit-transition-windy-swoosh-1474.wav" TargetMode="External"/><Relationship Id="rId13" Type="http://schemas.openxmlformats.org/officeDocument/2006/relationships/slideLayout" Target="../slideLayouts/slideLayout7.xml"/><Relationship Id="rId3" Type="http://schemas.microsoft.com/office/2007/relationships/media" Target="file:///C:\Users\AlFatih\Downloads\mixkit-woosh-wind-1168.wav" TargetMode="External"/><Relationship Id="rId7" Type="http://schemas.microsoft.com/office/2007/relationships/media" Target="file:///C:\Users\AlFatih\Downloads\mixkit-transition-windy-swoosh-1474.wav" TargetMode="External"/><Relationship Id="rId12" Type="http://schemas.openxmlformats.org/officeDocument/2006/relationships/audio" Target="file:///C:\Users\AlFatih\Downloads\mixkit-lightning-whip-1508.wav" TargetMode="External"/><Relationship Id="rId17" Type="http://schemas.openxmlformats.org/officeDocument/2006/relationships/image" Target="../media/image4.emf"/><Relationship Id="rId2" Type="http://schemas.openxmlformats.org/officeDocument/2006/relationships/audio" Target="file:///C:\Users\AlFatih\Downloads\mixkit-arcade-retro-game-over-213.wav" TargetMode="External"/><Relationship Id="rId16" Type="http://schemas.openxmlformats.org/officeDocument/2006/relationships/image" Target="../media/image7.jpeg"/><Relationship Id="rId1" Type="http://schemas.microsoft.com/office/2007/relationships/media" Target="file:///C:\Users\AlFatih\Downloads\mixkit-arcade-retro-game-over-213.wav" TargetMode="External"/><Relationship Id="rId6" Type="http://schemas.openxmlformats.org/officeDocument/2006/relationships/audio" Target="file:///C:\Users\AlFatih\Downloads\mixkit-vacuum-swoosh-transition-1465.wav" TargetMode="External"/><Relationship Id="rId11" Type="http://schemas.microsoft.com/office/2007/relationships/media" Target="file:///C:\Users\AlFatih\Downloads\mixkit-lightning-whip-1508.wav" TargetMode="External"/><Relationship Id="rId5" Type="http://schemas.microsoft.com/office/2007/relationships/media" Target="file:///C:\Users\AlFatih\Downloads\mixkit-vacuum-swoosh-transition-1465.wav" TargetMode="External"/><Relationship Id="rId15" Type="http://schemas.openxmlformats.org/officeDocument/2006/relationships/image" Target="../media/image6.jpeg"/><Relationship Id="rId10" Type="http://schemas.openxmlformats.org/officeDocument/2006/relationships/audio" Target="file:///C:\Users\AlFatih\Downloads\mixkit-keyboard-typing-1386.wav" TargetMode="External"/><Relationship Id="rId4" Type="http://schemas.openxmlformats.org/officeDocument/2006/relationships/audio" Target="file:///C:\Users\AlFatih\Downloads\mixkit-woosh-wind-1168.wav" TargetMode="External"/><Relationship Id="rId9" Type="http://schemas.microsoft.com/office/2007/relationships/media" Target="file:///C:\Users\AlFatih\Downloads\mixkit-keyboard-typing-1386.wav" TargetMode="External"/><Relationship Id="rId1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audio" Target="file:///C:\Users\AlFatih\Downloads\mixkit-short-transition-sweep-175%20(3).wav" TargetMode="External"/><Relationship Id="rId13" Type="http://schemas.openxmlformats.org/officeDocument/2006/relationships/slideLayout" Target="../slideLayouts/slideLayout7.xml"/><Relationship Id="rId3" Type="http://schemas.microsoft.com/office/2007/relationships/media" Target="file:///C:\Users\AlFatih\Downloads\mixkit-keyboard-typing-1386.wav" TargetMode="External"/><Relationship Id="rId7" Type="http://schemas.microsoft.com/office/2007/relationships/media" Target="file:///C:\Users\AlFatih\Downloads\mixkit-short-transition-sweep-175%20(3).wav" TargetMode="External"/><Relationship Id="rId12" Type="http://schemas.openxmlformats.org/officeDocument/2006/relationships/audio" Target="file:///C:\Users\AlFatih\Downloads\mixkit-arrow-whoosh-1491%20(1).wav" TargetMode="External"/><Relationship Id="rId17" Type="http://schemas.openxmlformats.org/officeDocument/2006/relationships/image" Target="../media/image4.emf"/><Relationship Id="rId2" Type="http://schemas.openxmlformats.org/officeDocument/2006/relationships/audio" Target="file:///C:\Users\AlFatih\Downloads\mixkit-cinematic-glass-hit-suspense-677.wav" TargetMode="External"/><Relationship Id="rId16" Type="http://schemas.openxmlformats.org/officeDocument/2006/relationships/image" Target="../media/image10.jpeg"/><Relationship Id="rId1" Type="http://schemas.microsoft.com/office/2007/relationships/media" Target="file:///C:\Users\AlFatih\Downloads\mixkit-cinematic-glass-hit-suspense-677.wav" TargetMode="External"/><Relationship Id="rId6" Type="http://schemas.openxmlformats.org/officeDocument/2006/relationships/audio" Target="file:///C:\Users\AlFatih\Downloads\mixkit-short-transition-sweep-175.wav" TargetMode="External"/><Relationship Id="rId11" Type="http://schemas.microsoft.com/office/2007/relationships/media" Target="file:///C:\Users\AlFatih\Downloads\mixkit-arrow-whoosh-1491%20(1).wav" TargetMode="External"/><Relationship Id="rId5" Type="http://schemas.microsoft.com/office/2007/relationships/media" Target="file:///C:\Users\AlFatih\Downloads\mixkit-short-transition-sweep-175.wav" TargetMode="External"/><Relationship Id="rId15" Type="http://schemas.openxmlformats.org/officeDocument/2006/relationships/image" Target="../media/image9.jpeg"/><Relationship Id="rId10" Type="http://schemas.openxmlformats.org/officeDocument/2006/relationships/audio" Target="file:///C:\Users\AlFatih\Downloads\y2mate.com%20-%20apaan%20tuh%20%20sound%20effect.mp3" TargetMode="External"/><Relationship Id="rId4" Type="http://schemas.openxmlformats.org/officeDocument/2006/relationships/audio" Target="file:///C:\Users\AlFatih\Downloads\mixkit-keyboard-typing-1386.wav" TargetMode="External"/><Relationship Id="rId9" Type="http://schemas.microsoft.com/office/2007/relationships/media" Target="file:///C:\Users\AlFatih\Downloads\y2mate.com%20-%20apaan%20tuh%20%20sound%20effect.mp3" TargetMode="External"/><Relationship Id="rId1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audio" Target="file:///C:\Users\AlFatih\Downloads\mixkit-quick-zoom-impact-772.wav" TargetMode="External"/><Relationship Id="rId13" Type="http://schemas.openxmlformats.org/officeDocument/2006/relationships/image" Target="../media/image11.jpeg"/><Relationship Id="rId18" Type="http://schemas.openxmlformats.org/officeDocument/2006/relationships/image" Target="../media/image4.emf"/><Relationship Id="rId3" Type="http://schemas.microsoft.com/office/2007/relationships/media" Target="file:///C:\Users\AlFatih\Downloads\mixkit-cinematic-glass-hit-suspense-677.wav" TargetMode="External"/><Relationship Id="rId7" Type="http://schemas.microsoft.com/office/2007/relationships/media" Target="file:///C:\Users\AlFatih\Downloads\mixkit-quick-zoom-impact-772.wav" TargetMode="External"/><Relationship Id="rId12" Type="http://schemas.openxmlformats.org/officeDocument/2006/relationships/notesSlide" Target="../notesSlides/notesSlide2.xml"/><Relationship Id="rId17" Type="http://schemas.openxmlformats.org/officeDocument/2006/relationships/image" Target="../media/image15.jpeg"/><Relationship Id="rId2" Type="http://schemas.openxmlformats.org/officeDocument/2006/relationships/audio" Target="file:///C:\Users\AlFatih\Downloads\y2mate.com%20-%20Original%20Sound%20Assalamualaikum.mp3" TargetMode="External"/><Relationship Id="rId16" Type="http://schemas.openxmlformats.org/officeDocument/2006/relationships/image" Target="../media/image14.jpeg"/><Relationship Id="rId1" Type="http://schemas.microsoft.com/office/2007/relationships/media" Target="file:///C:\Users\AlFatih\Downloads\y2mate.com%20-%20Original%20Sound%20Assalamualaikum.mp3" TargetMode="External"/><Relationship Id="rId6" Type="http://schemas.openxmlformats.org/officeDocument/2006/relationships/audio" Target="file:///C:\Users\AlFatih\Downloads\y2mate.com%20-%20sound%20effect%20%20wayae%20wayae.mp3" TargetMode="External"/><Relationship Id="rId11" Type="http://schemas.openxmlformats.org/officeDocument/2006/relationships/slideLayout" Target="../slideLayouts/slideLayout18.xml"/><Relationship Id="rId5" Type="http://schemas.microsoft.com/office/2007/relationships/media" Target="file:///C:\Users\AlFatih\Downloads\y2mate.com%20-%20sound%20effect%20%20wayae%20wayae.mp3" TargetMode="External"/><Relationship Id="rId15" Type="http://schemas.openxmlformats.org/officeDocument/2006/relationships/image" Target="../media/image13.jpeg"/><Relationship Id="rId10" Type="http://schemas.openxmlformats.org/officeDocument/2006/relationships/audio" Target="file:///C:\Users\AlFatih\Downloads\y2mate.com%20-%20apaan%20tuh%20%20sound%20effect.mp3" TargetMode="External"/><Relationship Id="rId4" Type="http://schemas.openxmlformats.org/officeDocument/2006/relationships/audio" Target="file:///C:\Users\AlFatih\Downloads\mixkit-cinematic-glass-hit-suspense-677.wav" TargetMode="External"/><Relationship Id="rId9" Type="http://schemas.microsoft.com/office/2007/relationships/media" Target="file:///C:\Users\AlFatih\Downloads\y2mate.com%20-%20apaan%20tuh%20%20sound%20effect.mp3" TargetMode="External"/><Relationship Id="rId1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audio" Target="file:///C:\Users\AlFatih\Downloads\mixkit-short-transition-sweep-175.wav" TargetMode="External"/><Relationship Id="rId13" Type="http://schemas.openxmlformats.org/officeDocument/2006/relationships/image" Target="../media/image19.jpeg"/><Relationship Id="rId3" Type="http://schemas.microsoft.com/office/2007/relationships/media" Target="file:///C:\Users\AlFatih\Downloads\mixkit-big-cinematic-impact-788.mp3" TargetMode="External"/><Relationship Id="rId7" Type="http://schemas.microsoft.com/office/2007/relationships/media" Target="file:///C:\Users\AlFatih\Downloads\mixkit-short-transition-sweep-175.wav" TargetMode="External"/><Relationship Id="rId12" Type="http://schemas.openxmlformats.org/officeDocument/2006/relationships/image" Target="../media/image18.jpeg"/><Relationship Id="rId2" Type="http://schemas.openxmlformats.org/officeDocument/2006/relationships/audio" Target="file:///C:\Users\AlFatih\Downloads\y2mate.com%20-%20Ada%20BapakBapak%20Guys%20%20Sound%20Effect.mp3" TargetMode="External"/><Relationship Id="rId1" Type="http://schemas.microsoft.com/office/2007/relationships/media" Target="file:///C:\Users\AlFatih\Downloads\y2mate.com%20-%20Ada%20BapakBapak%20Guys%20%20Sound%20Effect.mp3" TargetMode="External"/><Relationship Id="rId6" Type="http://schemas.openxmlformats.org/officeDocument/2006/relationships/audio" Target="file:///C:\Users\AlFatih\Downloads\mixkit-quick-zoom-impact-772.wav" TargetMode="External"/><Relationship Id="rId11" Type="http://schemas.openxmlformats.org/officeDocument/2006/relationships/image" Target="../media/image17.jpeg"/><Relationship Id="rId5" Type="http://schemas.microsoft.com/office/2007/relationships/media" Target="file:///C:\Users\AlFatih\Downloads\mixkit-quick-zoom-impact-772.wav" TargetMode="External"/><Relationship Id="rId15" Type="http://schemas.openxmlformats.org/officeDocument/2006/relationships/image" Target="../media/image4.emf"/><Relationship Id="rId10" Type="http://schemas.openxmlformats.org/officeDocument/2006/relationships/image" Target="../media/image16.jpeg"/><Relationship Id="rId4" Type="http://schemas.openxmlformats.org/officeDocument/2006/relationships/audio" Target="file:///C:\Users\AlFatih\Downloads\mixkit-big-cinematic-impact-788.mp3" TargetMode="External"/><Relationship Id="rId9" Type="http://schemas.openxmlformats.org/officeDocument/2006/relationships/slideLayout" Target="../slideLayouts/slideLayout18.xml"/><Relationship Id="rId14"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07/relationships/media" Target="file:///C:\Users\AlFatih\Downloads\mixkit-cinematic-laser-gun-thunder-1287.wav" TargetMode="External"/><Relationship Id="rId7" Type="http://schemas.openxmlformats.org/officeDocument/2006/relationships/slideLayout" Target="../slideLayouts/slideLayout18.xml"/><Relationship Id="rId2" Type="http://schemas.openxmlformats.org/officeDocument/2006/relationships/audio" Target="file:///C:\Users\AlFatih\Downloads\y2mate.com%20-%20Sound%20Effect%206%20wow.mp3" TargetMode="External"/><Relationship Id="rId1" Type="http://schemas.microsoft.com/office/2007/relationships/media" Target="file:///C:\Users\AlFatih\Downloads\y2mate.com%20-%20Sound%20Effect%206%20wow.mp3" TargetMode="External"/><Relationship Id="rId6" Type="http://schemas.openxmlformats.org/officeDocument/2006/relationships/audio" Target="file:///C:\Users\AlFatih\Downloads\mixkit-vacuum-swoosh-transition-1465.wav" TargetMode="External"/><Relationship Id="rId5" Type="http://schemas.microsoft.com/office/2007/relationships/media" Target="file:///C:\Users\AlFatih\Downloads\mixkit-vacuum-swoosh-transition-1465.wav" TargetMode="External"/><Relationship Id="rId10" Type="http://schemas.openxmlformats.org/officeDocument/2006/relationships/image" Target="../media/image4.emf"/><Relationship Id="rId4" Type="http://schemas.openxmlformats.org/officeDocument/2006/relationships/audio" Target="file:///C:\Users\AlFatih\Downloads\mixkit-cinematic-laser-gun-thunder-1287.wav" TargetMode="External"/><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audio" Target="file:///C:\Users\AlFatih\Downloads\y2mate.com%20-%20Oh%20No%20%20Sound%20Effect.mp3" TargetMode="External"/><Relationship Id="rId13" Type="http://schemas.openxmlformats.org/officeDocument/2006/relationships/image" Target="../media/image4.emf"/><Relationship Id="rId3" Type="http://schemas.microsoft.com/office/2007/relationships/media" Target="file:///C:\Users\AlFatih\Downloads\y2mate.com%20-%20Oh%20no%20sound%20effect%20%20No%20copyright.mp3" TargetMode="External"/><Relationship Id="rId7" Type="http://schemas.microsoft.com/office/2007/relationships/media" Target="file:///C:\Users\AlFatih\Downloads\y2mate.com%20-%20Oh%20No%20%20Sound%20Effect.mp3" TargetMode="External"/><Relationship Id="rId12" Type="http://schemas.openxmlformats.org/officeDocument/2006/relationships/image" Target="../media/image24.jpeg"/><Relationship Id="rId2" Type="http://schemas.openxmlformats.org/officeDocument/2006/relationships/audio" Target="file:///C:\Users\AlFatih\Downloads\mixkit-classic-alarm-995.wav" TargetMode="External"/><Relationship Id="rId1" Type="http://schemas.microsoft.com/office/2007/relationships/media" Target="file:///C:\Users\AlFatih\Downloads\mixkit-classic-alarm-995.wav" TargetMode="External"/><Relationship Id="rId6" Type="http://schemas.openxmlformats.org/officeDocument/2006/relationships/audio" Target="file:///C:\Users\AlFatih\Downloads\mixkit-fast-rocket-whoosh-1714.wav" TargetMode="External"/><Relationship Id="rId11" Type="http://schemas.openxmlformats.org/officeDocument/2006/relationships/image" Target="../media/image23.jpeg"/><Relationship Id="rId5" Type="http://schemas.microsoft.com/office/2007/relationships/media" Target="file:///C:\Users\AlFatih\Downloads\mixkit-fast-rocket-whoosh-1714.wav" TargetMode="External"/><Relationship Id="rId10" Type="http://schemas.openxmlformats.org/officeDocument/2006/relationships/notesSlide" Target="../notesSlides/notesSlide3.xml"/><Relationship Id="rId4" Type="http://schemas.openxmlformats.org/officeDocument/2006/relationships/audio" Target="file:///C:\Users\AlFatih\Downloads\y2mate.com%20-%20Oh%20no%20sound%20effect%20%20No%20copyright.mp3" TargetMode="External"/><Relationship Id="rId9"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file:///C:\Users\AlFatih\Downloads\y2mate.com%20-%20YNTKTS%20Sound%20Effect.mp3" TargetMode="External"/><Relationship Id="rId1" Type="http://schemas.microsoft.com/office/2007/relationships/media" Target="file:///C:\Users\AlFatih\Downloads\y2mate.com%20-%20YNTKTS%20Sound%20Effect.mp3" TargetMode="External"/><Relationship Id="rId5" Type="http://schemas.openxmlformats.org/officeDocument/2006/relationships/image" Target="../media/image4.emf"/><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7.xml"/><Relationship Id="rId7" Type="http://schemas.openxmlformats.org/officeDocument/2006/relationships/image" Target="../media/image28.jpeg"/><Relationship Id="rId2" Type="http://schemas.openxmlformats.org/officeDocument/2006/relationships/audio" Target="file:///C:\Users\AlFatih\Downloads\y2mate.com%20-%20iklan%20PDIP%20untuk%20pemilu%20tahun%202019%20tengteng.mp3" TargetMode="External"/><Relationship Id="rId1" Type="http://schemas.microsoft.com/office/2007/relationships/media" Target="file:///C:\Users\AlFatih\Downloads\y2mate.com%20-%20iklan%20PDIP%20untuk%20pemilu%20tahun%202019%20tengteng.mp3" TargetMode="Externa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emf"/><Relationship Id="rId4" Type="http://schemas.openxmlformats.org/officeDocument/2006/relationships/image" Target="../media/image1.jpeg"/><Relationship Id="rId9"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150" name="Rectangle 149"/>
          <p:cNvSpPr/>
          <p:nvPr/>
        </p:nvSpPr>
        <p:spPr>
          <a:xfrm>
            <a:off x="-38100" y="1270"/>
            <a:ext cx="12250420" cy="687832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64" name="TextBox 163"/>
          <p:cNvSpPr txBox="1"/>
          <p:nvPr/>
        </p:nvSpPr>
        <p:spPr>
          <a:xfrm>
            <a:off x="2016125" y="4318635"/>
            <a:ext cx="8483600" cy="1097280"/>
          </a:xfrm>
          <a:prstGeom prst="rect">
            <a:avLst/>
          </a:prstGeom>
          <a:noFill/>
        </p:spPr>
        <p:txBody>
          <a:bodyPr wrap="square" lIns="0" tIns="0" rIns="0" bIns="0" rtlCol="0" anchor="ctr">
            <a:spAutoFit/>
          </a:bodyPr>
          <a:lstStyle/>
          <a:p>
            <a:pPr algn="ctr"/>
            <a:r>
              <a:rPr lang="en-US" sz="7200" dirty="0">
                <a:ln>
                  <a:solidFill>
                    <a:schemeClr val="bg1"/>
                  </a:solidFill>
                </a:ln>
                <a:solidFill>
                  <a:srgbClr val="C00000"/>
                </a:solidFill>
                <a:effectLst>
                  <a:outerShdw blurRad="38100" dist="19050" dir="2700000" algn="tl" rotWithShape="0">
                    <a:schemeClr val="dk1">
                      <a:alpha val="40000"/>
                    </a:schemeClr>
                  </a:outerShdw>
                </a:effectLst>
                <a:latin typeface="Algerian" panose="04020705040A02060702" charset="0"/>
                <a:ea typeface="Malgun Gothic" panose="020B0503020000020004" charset="-127"/>
              </a:rPr>
              <a:t>KELOMPOK 4</a:t>
            </a:r>
          </a:p>
        </p:txBody>
      </p:sp>
      <p:sp>
        <p:nvSpPr>
          <p:cNvPr id="167" name="TextBox 166"/>
          <p:cNvSpPr txBox="1"/>
          <p:nvPr/>
        </p:nvSpPr>
        <p:spPr>
          <a:xfrm>
            <a:off x="1875792" y="5287722"/>
            <a:ext cx="8483598" cy="243840"/>
          </a:xfrm>
          <a:prstGeom prst="rect">
            <a:avLst/>
          </a:prstGeom>
          <a:noFill/>
        </p:spPr>
        <p:txBody>
          <a:bodyPr wrap="square" lIns="0" tIns="0" rIns="0" bIns="0" rtlCol="0">
            <a:spAutoFit/>
          </a:bodyPr>
          <a:lstStyle/>
          <a:p>
            <a:pPr algn="ctr"/>
            <a:r>
              <a:rPr lang="en-US" sz="1600" dirty="0">
                <a:solidFill>
                  <a:schemeClr val="bg1"/>
                </a:solidFill>
                <a:latin typeface="Lucida Bright" panose="02040602050505020304" charset="0"/>
              </a:rPr>
              <a:t>BUMI </a:t>
            </a:r>
            <a:r>
              <a:rPr lang="en-US" sz="1600" dirty="0">
                <a:solidFill>
                  <a:srgbClr val="C00000"/>
                </a:solidFill>
                <a:latin typeface="Lucida Bright" panose="02040602050505020304" charset="0"/>
              </a:rPr>
              <a:t>DIHAMPARKAN</a:t>
            </a:r>
          </a:p>
        </p:txBody>
      </p:sp>
      <p:pic>
        <p:nvPicPr>
          <p:cNvPr id="3" name="Picture 2" descr="bapakku"/>
          <p:cNvPicPr>
            <a:picLocks noChangeAspect="1"/>
          </p:cNvPicPr>
          <p:nvPr/>
        </p:nvPicPr>
        <p:blipFill>
          <a:blip r:embed="rId6">
            <a:clrChange>
              <a:clrFrom>
                <a:srgbClr val="FFFFFF">
                  <a:alpha val="100000"/>
                </a:srgbClr>
              </a:clrFrom>
              <a:clrTo>
                <a:srgbClr val="FFFFFF">
                  <a:alpha val="100000"/>
                  <a:alpha val="0"/>
                </a:srgbClr>
              </a:clrTo>
            </a:clrChange>
            <a:lum bright="-12000"/>
          </a:blip>
          <a:stretch>
            <a:fillRect/>
          </a:stretch>
        </p:blipFill>
        <p:spPr>
          <a:xfrm>
            <a:off x="4162425" y="-4340860"/>
            <a:ext cx="3890010" cy="4342130"/>
          </a:xfrm>
          <a:prstGeom prst="rect">
            <a:avLst/>
          </a:prstGeom>
        </p:spPr>
      </p:pic>
      <p:cxnSp>
        <p:nvCxnSpPr>
          <p:cNvPr id="4" name="Straight Connector 3"/>
          <p:cNvCxnSpPr>
            <a:stCxn id="5" idx="3"/>
          </p:cNvCxnSpPr>
          <p:nvPr/>
        </p:nvCxnSpPr>
        <p:spPr>
          <a:xfrm>
            <a:off x="13548360" y="2346325"/>
            <a:ext cx="5494020" cy="2921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2354877" y="1749707"/>
            <a:ext cx="1193798" cy="119379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cxnSp>
        <p:nvCxnSpPr>
          <p:cNvPr id="6" name="Straight Connector 5"/>
          <p:cNvCxnSpPr/>
          <p:nvPr/>
        </p:nvCxnSpPr>
        <p:spPr>
          <a:xfrm>
            <a:off x="-5883275" y="2336800"/>
            <a:ext cx="4331970" cy="9525"/>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 name="Diamond 6"/>
          <p:cNvSpPr/>
          <p:nvPr/>
        </p:nvSpPr>
        <p:spPr>
          <a:xfrm>
            <a:off x="-1593531" y="1749706"/>
            <a:ext cx="1193800" cy="11938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y2mate.com - Fx sound jamaah oh jamaah.mp3"/>
          <p:cNvPicPr/>
          <p:nvPr>
            <a:audioFile r:link="rId2"/>
            <p:extLst>
              <p:ext uri="{DAA4B4D4-6D71-4841-9C94-3DE7FCFB9230}">
                <p14:media xmlns:p14="http://schemas.microsoft.com/office/powerpoint/2010/main" r:link="rId1"/>
              </p:ext>
            </p:extLst>
          </p:nvPr>
        </p:nvPicPr>
        <p:blipFill>
          <a:blip r:embed="rId7"/>
          <a:stretch>
            <a:fillRect/>
          </a:stretch>
        </p:blipFill>
        <p:spPr>
          <a:xfrm>
            <a:off x="-696595" y="6350000"/>
            <a:ext cx="412750" cy="412750"/>
          </a:xfrm>
          <a:prstGeom prst="rect">
            <a:avLst/>
          </a:prstGeom>
        </p:spPr>
      </p:pic>
      <p:pic>
        <p:nvPicPr>
          <p:cNvPr id="13" name="y2mate.com - Fx sound jamaah oh jamaah.mp3">
            <a:hlinkClick r:id="" action="ppaction://media"/>
          </p:cNvPr>
          <p:cNvPicPr/>
          <p:nvPr>
            <a:audioFile r:link="rId2"/>
            <p:extLst>
              <p:ext uri="{DAA4B4D4-6D71-4841-9C94-3DE7FCFB9230}">
                <p14:media xmlns:p14="http://schemas.microsoft.com/office/powerpoint/2010/main" r:link="rId1"/>
              </p:ext>
            </p:extLst>
          </p:nvPr>
        </p:nvPicPr>
        <p:blipFill>
          <a:blip r:embed="rId8"/>
          <a:stretch>
            <a:fillRect/>
          </a:stretch>
        </p:blipFill>
        <p:spPr>
          <a:xfrm>
            <a:off x="9064625" y="-411480"/>
            <a:ext cx="412750" cy="4127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0000 -0.104736 L -0.007865 0.653506 " pathEditMode="relative" rAng="0" ptsTypes="">
                                      <p:cBhvr>
                                        <p:cTn id="6" dur="3000" fill="hold"/>
                                        <p:tgtEl>
                                          <p:spTgt spid="3"/>
                                        </p:tgtEl>
                                        <p:attrNameLst>
                                          <p:attrName>ppt_x</p:attrName>
                                          <p:attrName>ppt_y</p:attrName>
                                        </p:attrNameLst>
                                      </p:cBhvr>
                                      <p:rCtr x="-300" y="37900"/>
                                    </p:animMotion>
                                  </p:childTnLst>
                                </p:cTn>
                              </p:par>
                              <p:par>
                                <p:cTn id="7" presetID="35" presetClass="path" presetSubtype="0" accel="50000" decel="50000" fill="hold" nodeType="withEffect">
                                  <p:stCondLst>
                                    <p:cond delay="0"/>
                                  </p:stCondLst>
                                  <p:childTnLst>
                                    <p:animMotion origin="layout" path="M 0.045314 0.000000 L -0.416823 -0.003426 " pathEditMode="relative" rAng="0" ptsTypes="">
                                      <p:cBhvr>
                                        <p:cTn id="8" dur="3000" fill="hold"/>
                                        <p:tgtEl>
                                          <p:spTgt spid="4"/>
                                        </p:tgtEl>
                                        <p:attrNameLst>
                                          <p:attrName>ppt_x</p:attrName>
                                          <p:attrName>ppt_y</p:attrName>
                                        </p:attrNameLst>
                                      </p:cBhvr>
                                      <p:rCtr x="-23100" y="-100"/>
                                    </p:animMotion>
                                  </p:childTnLst>
                                </p:cTn>
                              </p:par>
                              <p:par>
                                <p:cTn id="9" presetID="35" presetClass="path" presetSubtype="0" accel="50000" decel="50000" fill="hold" grpId="0" nodeType="withEffect">
                                  <p:stCondLst>
                                    <p:cond delay="0"/>
                                  </p:stCondLst>
                                  <p:childTnLst>
                                    <p:animMotion origin="layout" path="M 0.018750 0.000000 L -0.415939 -0.006944 " pathEditMode="relative" rAng="0" ptsTypes="">
                                      <p:cBhvr>
                                        <p:cTn id="10" dur="3000" fill="hold"/>
                                        <p:tgtEl>
                                          <p:spTgt spid="5"/>
                                        </p:tgtEl>
                                        <p:attrNameLst>
                                          <p:attrName>ppt_x</p:attrName>
                                          <p:attrName>ppt_y</p:attrName>
                                        </p:attrNameLst>
                                      </p:cBhvr>
                                      <p:rCtr x="-21700" y="-300"/>
                                    </p:animMotion>
                                  </p:childTnLst>
                                </p:cTn>
                              </p:par>
                              <p:par>
                                <p:cTn id="11" presetID="63" presetClass="path" presetSubtype="0" accel="50000" decel="50000" fill="hold" nodeType="withEffect">
                                  <p:stCondLst>
                                    <p:cond delay="0"/>
                                  </p:stCondLst>
                                  <p:childTnLst>
                                    <p:animMotion origin="layout" path="M 0.003227 0.000000 L 0.414166 0.002222 " pathEditMode="relative" rAng="0" ptsTypes="">
                                      <p:cBhvr>
                                        <p:cTn id="12" dur="3000" fill="hold"/>
                                        <p:tgtEl>
                                          <p:spTgt spid="6"/>
                                        </p:tgtEl>
                                        <p:attrNameLst>
                                          <p:attrName>ppt_x</p:attrName>
                                          <p:attrName>ppt_y</p:attrName>
                                        </p:attrNameLst>
                                      </p:cBhvr>
                                      <p:rCtr x="20500" y="100"/>
                                    </p:animMotion>
                                  </p:childTnLst>
                                </p:cTn>
                              </p:par>
                              <p:par>
                                <p:cTn id="13" presetID="63" presetClass="path" presetSubtype="0" accel="50000" decel="50000" fill="hold" grpId="0" nodeType="withEffect">
                                  <p:stCondLst>
                                    <p:cond delay="0"/>
                                  </p:stCondLst>
                                  <p:childTnLst>
                                    <p:animMotion origin="layout" path="M -0.003125 0.000000 L 0.417969 0.001481 " pathEditMode="relative" rAng="0" ptsTypes="">
                                      <p:cBhvr>
                                        <p:cTn id="14" dur="3000" fill="hold"/>
                                        <p:tgtEl>
                                          <p:spTgt spid="7"/>
                                        </p:tgtEl>
                                        <p:attrNameLst>
                                          <p:attrName>ppt_x</p:attrName>
                                          <p:attrName>ppt_y</p:attrName>
                                        </p:attrNameLst>
                                      </p:cBhvr>
                                      <p:rCtr x="21100" y="100"/>
                                    </p:animMotion>
                                  </p:childTnLst>
                                </p:cTn>
                              </p:par>
                            </p:childTnLst>
                          </p:cTn>
                        </p:par>
                        <p:par>
                          <p:cTn id="15" fill="hold">
                            <p:stCondLst>
                              <p:cond delay="3000"/>
                            </p:stCondLst>
                            <p:childTnLst>
                              <p:par>
                                <p:cTn id="16" presetID="47" presetClass="entr" presetSubtype="0" fill="hold" nodeType="afterEffect">
                                  <p:stCondLst>
                                    <p:cond delay="0"/>
                                  </p:stCondLst>
                                  <p:childTnLst>
                                    <p:set>
                                      <p:cBhvr>
                                        <p:cTn id="17" dur="1" fill="hold">
                                          <p:stCondLst>
                                            <p:cond delay="0"/>
                                          </p:stCondLst>
                                        </p:cTn>
                                        <p:tgtEl>
                                          <p:spTgt spid="164">
                                            <p:txEl>
                                              <p:pRg st="0" end="0"/>
                                            </p:txEl>
                                          </p:spTgt>
                                        </p:tgtEl>
                                        <p:attrNameLst>
                                          <p:attrName>style.visibility</p:attrName>
                                        </p:attrNameLst>
                                      </p:cBhvr>
                                      <p:to>
                                        <p:strVal val="visible"/>
                                      </p:to>
                                    </p:set>
                                    <p:animEffect transition="in" filter="fade">
                                      <p:cBhvr>
                                        <p:cTn id="18" dur="3000"/>
                                        <p:tgtEl>
                                          <p:spTgt spid="164">
                                            <p:txEl>
                                              <p:pRg st="0" end="0"/>
                                            </p:txEl>
                                          </p:spTgt>
                                        </p:tgtEl>
                                      </p:cBhvr>
                                    </p:animEffect>
                                    <p:anim calcmode="lin" valueType="num">
                                      <p:cBhvr>
                                        <p:cTn id="19" dur="30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20" dur="3000" fill="hold"/>
                                        <p:tgtEl>
                                          <p:spTgt spid="164">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6000"/>
                            </p:stCondLst>
                            <p:childTnLst>
                              <p:par>
                                <p:cTn id="22" presetID="29" presetClass="entr" presetSubtype="0" fill="hold" nodeType="afterEffect">
                                  <p:stCondLst>
                                    <p:cond delay="0"/>
                                  </p:stCondLst>
                                  <p:childTnLst>
                                    <p:set>
                                      <p:cBhvr>
                                        <p:cTn id="23" dur="1" fill="hold">
                                          <p:stCondLst>
                                            <p:cond delay="0"/>
                                          </p:stCondLst>
                                        </p:cTn>
                                        <p:tgtEl>
                                          <p:spTgt spid="167">
                                            <p:txEl>
                                              <p:pRg st="0" end="0"/>
                                            </p:txEl>
                                          </p:spTgt>
                                        </p:tgtEl>
                                        <p:attrNameLst>
                                          <p:attrName>style.visibility</p:attrName>
                                        </p:attrNameLst>
                                      </p:cBhvr>
                                      <p:to>
                                        <p:strVal val="visible"/>
                                      </p:to>
                                    </p:set>
                                    <p:anim calcmode="lin" valueType="num">
                                      <p:cBhvr>
                                        <p:cTn id="24" dur="3000" fill="hold"/>
                                        <p:tgtEl>
                                          <p:spTgt spid="167">
                                            <p:txEl>
                                              <p:pRg st="0" end="0"/>
                                            </p:txEl>
                                          </p:spTgt>
                                        </p:tgtEl>
                                        <p:attrNameLst>
                                          <p:attrName>ppt_x</p:attrName>
                                        </p:attrNameLst>
                                      </p:cBhvr>
                                      <p:tavLst>
                                        <p:tav tm="0">
                                          <p:val>
                                            <p:strVal val="#ppt_x-.2"/>
                                          </p:val>
                                        </p:tav>
                                        <p:tav tm="100000">
                                          <p:val>
                                            <p:strVal val="#ppt_x"/>
                                          </p:val>
                                        </p:tav>
                                      </p:tavLst>
                                    </p:anim>
                                    <p:anim calcmode="lin" valueType="num">
                                      <p:cBhvr>
                                        <p:cTn id="25" dur="3000" fill="hold"/>
                                        <p:tgtEl>
                                          <p:spTgt spid="16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6" dur="3000"/>
                                        <p:tgtEl>
                                          <p:spTgt spid="167">
                                            <p:txEl>
                                              <p:pRg st="0" end="0"/>
                                            </p:txEl>
                                          </p:spTgt>
                                        </p:tgtEl>
                                      </p:cBhvr>
                                    </p:animEffect>
                                  </p:childTnLst>
                                </p:cTn>
                              </p:par>
                              <p:par>
                                <p:cTn id="27" presetID="1" presetClass="mediacall" presetSubtype="0" fill="hold" nodeType="withEffect">
                                  <p:stCondLst>
                                    <p:cond delay="0"/>
                                  </p:stCondLst>
                                  <p:childTnLst>
                                    <p:cmd type="call" cmd="playFrom(0.0)">
                                      <p:cBhvr additive="base">
                                        <p:cTn id="28" dur="659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9"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30"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164" grpId="0"/>
      <p:bldP spid="164" grpId="1"/>
      <p:bldP spid="5" grpId="0" bldLvl="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p:nvPr/>
        </p:nvSpPr>
        <p:spPr>
          <a:xfrm>
            <a:off x="-38100" y="-347345"/>
            <a:ext cx="12250420" cy="7640955"/>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0" name="Text Box 9"/>
          <p:cNvSpPr txBox="1"/>
          <p:nvPr/>
        </p:nvSpPr>
        <p:spPr>
          <a:xfrm>
            <a:off x="1859915" y="8658225"/>
            <a:ext cx="8454390" cy="15636240"/>
          </a:xfrm>
          <a:prstGeom prst="rect">
            <a:avLst/>
          </a:prstGeom>
          <a:noFill/>
        </p:spPr>
        <p:txBody>
          <a:bodyPr wrap="square" rtlCol="0">
            <a:spAutoFit/>
          </a:bodyPr>
          <a:lstStyle/>
          <a:p>
            <a:pPr algn="ctr"/>
            <a:r>
              <a:rPr lang="en-US" b="1">
                <a:solidFill>
                  <a:srgbClr val="FF0000"/>
                </a:solidFill>
                <a:latin typeface="Lucida Fax" panose="02060602050505020204" charset="0"/>
              </a:rPr>
              <a:t>   present by:</a:t>
            </a:r>
          </a:p>
          <a:p>
            <a:pPr algn="ctr"/>
            <a:r>
              <a:rPr lang="en-US" b="1">
                <a:solidFill>
                  <a:schemeClr val="bg1"/>
                </a:solidFill>
                <a:latin typeface="Lucida Fax" panose="02060602050505020204" charset="0"/>
              </a:rPr>
              <a:t>   KELOMPOK 4 [JOKOWI FANS]</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     yang nyariin referensi:</a:t>
            </a:r>
          </a:p>
          <a:p>
            <a:pPr algn="ctr"/>
            <a:r>
              <a:rPr lang="en-US" b="1">
                <a:solidFill>
                  <a:schemeClr val="bg1"/>
                </a:solidFill>
                <a:latin typeface="Lucida Fax" panose="02060602050505020204" charset="0"/>
              </a:rPr>
              <a:t> MUHAMMAD FACHRUDDIN</a:t>
            </a:r>
          </a:p>
          <a:p>
            <a:pPr algn="ctr"/>
            <a:r>
              <a:rPr lang="en-US" b="1">
                <a:solidFill>
                  <a:schemeClr val="bg1"/>
                </a:solidFill>
                <a:latin typeface="Lucida Fax" panose="02060602050505020204" charset="0"/>
              </a:rPr>
              <a:t>   MUHAMMAD FAIZ AL-GHOZI   </a:t>
            </a:r>
          </a:p>
          <a:p>
            <a:pPr algn="ctr"/>
            <a:r>
              <a:rPr lang="en-US" b="1">
                <a:solidFill>
                  <a:schemeClr val="bg1"/>
                </a:solidFill>
                <a:latin typeface="Lucida Fax" panose="02060602050505020204" charset="0"/>
              </a:rPr>
              <a:t>MUHAMMAD FARGHALI</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      yang nyari ayat:</a:t>
            </a:r>
          </a:p>
          <a:p>
            <a:pPr algn="ctr"/>
            <a:r>
              <a:rPr lang="en-US" b="1">
                <a:solidFill>
                  <a:schemeClr val="bg1"/>
                </a:solidFill>
                <a:latin typeface="Lucida Fax" panose="02060602050505020204" charset="0"/>
              </a:rPr>
              <a:t>   MUHAMMAD ALI DARMAWAN</a:t>
            </a:r>
            <a:r>
              <a:rPr lang="en-US" b="1">
                <a:solidFill>
                  <a:srgbClr val="FF0000"/>
                </a:solidFill>
                <a:latin typeface="Lucida Fax" panose="02060602050505020204" charset="0"/>
              </a:rPr>
              <a:t>  </a:t>
            </a:r>
          </a:p>
          <a:p>
            <a:pPr algn="ctr"/>
            <a:r>
              <a:rPr lang="en-US" b="1">
                <a:solidFill>
                  <a:schemeClr val="bg1"/>
                </a:solidFill>
                <a:latin typeface="Lucida Fax" panose="02060602050505020204" charset="0"/>
              </a:rPr>
              <a:t>     MUHAMMAD AWWAH FAUZUL ADHIM</a:t>
            </a:r>
            <a:r>
              <a:rPr lang="en-US" b="1">
                <a:solidFill>
                  <a:srgbClr val="FF0000"/>
                </a:solidFill>
                <a:latin typeface="Lucida Fax" panose="02060602050505020204" charset="0"/>
              </a:rPr>
              <a:t> </a:t>
            </a:r>
          </a:p>
          <a:p>
            <a:pPr algn="ctr"/>
            <a:r>
              <a:rPr lang="en-US" b="1">
                <a:solidFill>
                  <a:srgbClr val="FF0000"/>
                </a:solidFill>
                <a:latin typeface="Lucida Fax" panose="02060602050505020204" charset="0"/>
              </a:rPr>
              <a:t>         </a:t>
            </a:r>
          </a:p>
          <a:p>
            <a:pPr algn="ctr"/>
            <a:r>
              <a:rPr lang="en-US" b="1">
                <a:solidFill>
                  <a:srgbClr val="FF0000"/>
                </a:solidFill>
                <a:latin typeface="Lucida Fax" panose="02060602050505020204" charset="0"/>
              </a:rPr>
              <a:t> </a:t>
            </a:r>
          </a:p>
          <a:p>
            <a:pPr algn="ctr"/>
            <a:r>
              <a:rPr lang="en-US" b="1">
                <a:solidFill>
                  <a:srgbClr val="FF0000"/>
                </a:solidFill>
                <a:latin typeface="Lucida Fax" panose="02060602050505020204" charset="0"/>
              </a:rPr>
              <a:t>tukang ngetik gacor:</a:t>
            </a:r>
          </a:p>
          <a:p>
            <a:pPr algn="ctr"/>
            <a:r>
              <a:rPr lang="en-US" b="1">
                <a:solidFill>
                  <a:schemeClr val="bg1"/>
                </a:solidFill>
                <a:latin typeface="Lucida Fax" panose="02060602050505020204" charset="0"/>
              </a:rPr>
              <a:t>MUHAMMAD AJI POERBANTORO</a:t>
            </a:r>
          </a:p>
          <a:p>
            <a:pPr algn="ctr"/>
            <a:r>
              <a:rPr lang="en-US" b="1">
                <a:solidFill>
                  <a:schemeClr val="bg1"/>
                </a:solidFill>
                <a:latin typeface="Lucida Fax" panose="02060602050505020204" charset="0"/>
              </a:rPr>
              <a:t>MUHAMMAD ALTHAF ANFAUL UMAM</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kang edit badas:</a:t>
            </a:r>
          </a:p>
          <a:p>
            <a:pPr algn="ctr"/>
            <a:r>
              <a:rPr lang="en-US" b="1">
                <a:solidFill>
                  <a:schemeClr val="bg1"/>
                </a:solidFill>
                <a:latin typeface="Lucida Fax" panose="02060602050505020204" charset="0"/>
              </a:rPr>
              <a:t> MUHAMMAD ALTHAF ANFAUL UMAM</a:t>
            </a:r>
          </a:p>
          <a:p>
            <a:pPr algn="ctr"/>
            <a:r>
              <a:rPr lang="en-US" b="1">
                <a:solidFill>
                  <a:schemeClr val="bg1"/>
                </a:solidFill>
                <a:latin typeface="Lucida Fax" panose="02060602050505020204" charset="0"/>
              </a:rPr>
              <a:t>MUHAMMAD ABIYZAR AL-GHIFARI </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si paling presentasi:</a:t>
            </a:r>
          </a:p>
          <a:p>
            <a:pPr algn="ctr"/>
            <a:r>
              <a:rPr lang="en-US" b="1">
                <a:solidFill>
                  <a:schemeClr val="bg1"/>
                </a:solidFill>
                <a:latin typeface="Lucida Fax" panose="02060602050505020204" charset="0"/>
              </a:rPr>
              <a:t>MUHAMMAD DZAKY AZHAR</a:t>
            </a:r>
          </a:p>
          <a:p>
            <a:pPr algn="ctr"/>
            <a:r>
              <a:rPr lang="en-US" b="1">
                <a:solidFill>
                  <a:schemeClr val="bg1"/>
                </a:solidFill>
                <a:latin typeface="Lucida Fax" panose="02060602050505020204" charset="0"/>
              </a:rPr>
              <a:t>MUHAMMAD ABIYZAR AL-GHIFARI</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si paling nganggur:</a:t>
            </a:r>
          </a:p>
          <a:p>
            <a:pPr algn="ctr"/>
            <a:r>
              <a:rPr lang="en-US" b="1">
                <a:solidFill>
                  <a:schemeClr val="bg1"/>
                </a:solidFill>
                <a:latin typeface="Lucida Fax" panose="02060602050505020204" charset="0"/>
              </a:rPr>
              <a:t>MUHAMMAD FARREL QHUSOYYI (PAK KETU) BERCANDA FARREL KERJA KOQW..</a:t>
            </a:r>
          </a:p>
          <a:p>
            <a:pPr algn="ctr"/>
            <a:endParaRPr lang="en-US" b="1">
              <a:solidFill>
                <a:schemeClr val="bg1"/>
              </a:solidFill>
              <a:latin typeface="Lucida Fax" panose="02060602050505020204" charset="0"/>
            </a:endParaRP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laptop legend:</a:t>
            </a:r>
          </a:p>
          <a:p>
            <a:pPr algn="ctr"/>
            <a:r>
              <a:rPr lang="en-US" b="1">
                <a:solidFill>
                  <a:schemeClr val="bg1"/>
                </a:solidFill>
                <a:latin typeface="Lucida Fax" panose="02060602050505020204" charset="0"/>
              </a:rPr>
              <a:t> ZYREX 5 (MANTAP)</a:t>
            </a:r>
          </a:p>
          <a:p>
            <a:pPr algn="ctr"/>
            <a:endParaRPr lang="en-US" b="1">
              <a:solidFill>
                <a:schemeClr val="bg1"/>
              </a:solidFill>
              <a:latin typeface="Lucida Fax" panose="02060602050505020204" charset="0"/>
            </a:endParaRPr>
          </a:p>
          <a:p>
            <a:pPr algn="ctr"/>
            <a:r>
              <a:rPr lang="en-US" b="1">
                <a:solidFill>
                  <a:srgbClr val="FF0000"/>
                </a:solidFill>
                <a:latin typeface="Lucida Fax" panose="02060602050505020204" charset="0"/>
              </a:rPr>
              <a:t>TERIMAKASIH UNTUK RABB SEMESTA ALAM</a:t>
            </a:r>
            <a:r>
              <a:rPr lang="en-US" b="1">
                <a:solidFill>
                  <a:schemeClr val="bg1"/>
                </a:solidFill>
                <a:latin typeface="Lucida Fax" panose="02060602050505020204" charset="0"/>
              </a:rPr>
              <a:t> KARENA-</a:t>
            </a:r>
            <a:r>
              <a:rPr lang="en-US" b="1">
                <a:solidFill>
                  <a:srgbClr val="FF0000"/>
                </a:solidFill>
                <a:latin typeface="Lucida Fax" panose="02060602050505020204" charset="0"/>
              </a:rPr>
              <a:t>NYA </a:t>
            </a:r>
            <a:r>
              <a:rPr lang="en-US" b="1">
                <a:solidFill>
                  <a:schemeClr val="bg1"/>
                </a:solidFill>
                <a:latin typeface="Lucida Fax" panose="02060602050505020204" charset="0"/>
              </a:rPr>
              <a:t>KAMI DAPAT MENYAJIKAN KARYA ILMIAH KAMI INI.</a:t>
            </a:r>
          </a:p>
          <a:p>
            <a:pPr algn="ctr"/>
            <a:endParaRPr lang="en-US" b="1">
              <a:solidFill>
                <a:schemeClr val="bg1"/>
              </a:solidFill>
              <a:latin typeface="Lucida Fax" panose="02060602050505020204" charset="0"/>
            </a:endParaRPr>
          </a:p>
          <a:p>
            <a:pPr algn="ctr"/>
            <a:r>
              <a:rPr lang="en-US" b="1">
                <a:solidFill>
                  <a:schemeClr val="bg1"/>
                </a:solidFill>
                <a:latin typeface="Lucida Fax" panose="02060602050505020204" charset="0"/>
              </a:rPr>
              <a:t>DAN </a:t>
            </a:r>
            <a:r>
              <a:rPr lang="en-US" b="1">
                <a:solidFill>
                  <a:srgbClr val="FF0000"/>
                </a:solidFill>
                <a:latin typeface="Lucida Fax" panose="02060602050505020204" charset="0"/>
              </a:rPr>
              <a:t>TERIMAKASIH KEPADA USTADZ JA'FAR HIDAYATULLAH</a:t>
            </a:r>
            <a:r>
              <a:rPr lang="en-US" b="1">
                <a:solidFill>
                  <a:schemeClr val="bg1"/>
                </a:solidFill>
                <a:latin typeface="Lucida Fax" panose="02060602050505020204" charset="0"/>
              </a:rPr>
              <a:t> TELAH MEMBIMBING KAMI HINGGA KINI.</a:t>
            </a:r>
          </a:p>
          <a:p>
            <a:pPr algn="ctr"/>
            <a:endParaRPr lang="en-US" b="1">
              <a:solidFill>
                <a:schemeClr val="bg1"/>
              </a:solidFill>
              <a:latin typeface="Lucida Fax" panose="02060602050505020204" charset="0"/>
            </a:endParaRPr>
          </a:p>
          <a:p>
            <a:pPr algn="ctr"/>
            <a:r>
              <a:rPr lang="en-US" b="1">
                <a:solidFill>
                  <a:schemeClr val="bg1"/>
                </a:solidFill>
                <a:latin typeface="Lucida Fax" panose="02060602050505020204" charset="0"/>
              </a:rPr>
              <a:t>DAN </a:t>
            </a:r>
            <a:r>
              <a:rPr lang="en-US" b="1">
                <a:solidFill>
                  <a:srgbClr val="FF0000"/>
                </a:solidFill>
                <a:latin typeface="Lucida Fax" panose="02060602050505020204" charset="0"/>
              </a:rPr>
              <a:t>TERUNTUK KEDUA ORANG TUA SERTA TEMAN-TEMAN ANGKATAN TUJUH </a:t>
            </a:r>
            <a:r>
              <a:rPr lang="en-US" b="1">
                <a:solidFill>
                  <a:schemeClr val="bg1"/>
                </a:solidFill>
                <a:latin typeface="Lucida Fax" panose="02060602050505020204" charset="0"/>
              </a:rPr>
              <a:t>YANG SELALU MENSUPPORT KAMI SAMPAI DETIK INI.</a:t>
            </a:r>
          </a:p>
          <a:p>
            <a:pPr algn="ctr"/>
            <a:endParaRPr lang="en-US" b="1">
              <a:solidFill>
                <a:schemeClr val="bg1"/>
              </a:solidFill>
              <a:latin typeface="Lucida Fax" panose="02060602050505020204" charset="0"/>
            </a:endParaRPr>
          </a:p>
          <a:p>
            <a:pPr algn="ctr"/>
            <a:r>
              <a:rPr lang="en-US" b="1">
                <a:solidFill>
                  <a:schemeClr val="bg1"/>
                </a:solidFill>
                <a:latin typeface="Lucida Fax" panose="02060602050505020204" charset="0"/>
              </a:rPr>
              <a:t>JAZAKALLAMULLAHU KHAYRAN </a:t>
            </a:r>
            <a:r>
              <a:rPr lang="en-US" b="1">
                <a:solidFill>
                  <a:srgbClr val="FF0000"/>
                </a:solidFill>
                <a:latin typeface="Lucida Fax" panose="02060602050505020204" charset="0"/>
              </a:rPr>
              <a:t>KELOMPOK 4 PAMIT UNDUR DIRI.</a:t>
            </a:r>
          </a:p>
          <a:p>
            <a:pPr algn="ctr"/>
            <a:r>
              <a:rPr lang="en-US" b="1">
                <a:solidFill>
                  <a:srgbClr val="FF0000"/>
                </a:solidFill>
                <a:latin typeface="Lucida Fax" panose="02060602050505020204" charset="0"/>
              </a:rPr>
              <a:t> </a:t>
            </a:r>
          </a:p>
          <a:p>
            <a:pPr algn="ctr"/>
            <a:r>
              <a:rPr lang="en-US" sz="2800" b="1">
                <a:solidFill>
                  <a:srgbClr val="FF0000"/>
                </a:solidFill>
                <a:latin typeface="Lucida Fax" panose="02060602050505020204" charset="0"/>
              </a:rPr>
              <a:t>   </a:t>
            </a:r>
            <a:r>
              <a:rPr lang="en-US" sz="4000" b="1">
                <a:solidFill>
                  <a:srgbClr val="FF0000"/>
                </a:solidFill>
                <a:latin typeface="Rockwell Condensed" panose="02060603050405020104" charset="0"/>
              </a:rPr>
              <a:t>  SALAM </a:t>
            </a:r>
            <a:r>
              <a:rPr lang="en-US" sz="4000" b="1">
                <a:solidFill>
                  <a:schemeClr val="bg1"/>
                </a:solidFill>
                <a:latin typeface="Rockwell Condensed" panose="02060603050405020104" charset="0"/>
              </a:rPr>
              <a:t> SEJAHTERA...</a:t>
            </a:r>
          </a:p>
          <a:p>
            <a:pPr algn="ctr"/>
            <a:r>
              <a:rPr lang="en-US" sz="4000" b="1">
                <a:solidFill>
                  <a:srgbClr val="FF0000"/>
                </a:solidFill>
                <a:latin typeface="Rockwell Condensed" panose="02060603050405020104" charset="0"/>
              </a:rPr>
              <a:t>   </a:t>
            </a:r>
            <a:r>
              <a:rPr lang="en-US" sz="3600" b="1">
                <a:solidFill>
                  <a:srgbClr val="FF0000"/>
                </a:solidFill>
                <a:latin typeface="Rockwell Condensed" panose="02060603050405020104" charset="0"/>
              </a:rPr>
              <a:t> THANKS FOR </a:t>
            </a:r>
            <a:r>
              <a:rPr lang="en-US" sz="3600" b="1">
                <a:solidFill>
                  <a:schemeClr val="bg1"/>
                </a:solidFill>
                <a:latin typeface="Rockwell Condensed" panose="02060603050405020104" charset="0"/>
              </a:rPr>
              <a:t>Ir. H. Joko Widodo</a:t>
            </a:r>
          </a:p>
          <a:p>
            <a:pPr algn="ctr"/>
            <a:r>
              <a:rPr lang="en-US" sz="4000" b="1">
                <a:solidFill>
                  <a:srgbClr val="FF0000"/>
                </a:solidFill>
                <a:latin typeface="Rockwell Condensed" panose="02060603050405020104" charset="0"/>
              </a:rPr>
              <a:t>     NKRI </a:t>
            </a:r>
            <a:r>
              <a:rPr lang="en-US" sz="4000" b="1">
                <a:solidFill>
                  <a:schemeClr val="bg1"/>
                </a:solidFill>
                <a:latin typeface="Rockwell Condensed" panose="02060603050405020104" charset="0"/>
              </a:rPr>
              <a:t>“harga mati!”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fill="hold" grpId="0" nodeType="afterEffect">
                                  <p:stCondLst>
                                    <p:cond delay="0"/>
                                  </p:stCondLst>
                                  <p:childTnLst>
                                    <p:animMotion origin="layout" path="M 0.005573 -0.258789 L 0.017656 -3.538515 " pathEditMode="relative" rAng="0" ptsTypes="">
                                      <p:cBhvr>
                                        <p:cTn id="6" dur="43000" fill="hold"/>
                                        <p:tgtEl>
                                          <p:spTgt spid="10"/>
                                        </p:tgtEl>
                                        <p:attrNameLst>
                                          <p:attrName>ppt_x</p:attrName>
                                          <p:attrName>ppt_y</p:attrName>
                                        </p:attrNameLst>
                                      </p:cBhvr>
                                      <p:rCtr x="6" y="-1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rth"/>
          <p:cNvPicPr>
            <a:picLocks noChangeAspect="1"/>
          </p:cNvPicPr>
          <p:nvPr/>
        </p:nvPicPr>
        <p:blipFill>
          <a:blip r:embed="rId14"/>
          <a:stretch>
            <a:fillRect/>
          </a:stretch>
        </p:blipFill>
        <p:spPr>
          <a:xfrm>
            <a:off x="-591185" y="-617220"/>
            <a:ext cx="13334365" cy="7500620"/>
          </a:xfrm>
          <a:prstGeom prst="rect">
            <a:avLst/>
          </a:prstGeom>
        </p:spPr>
      </p:pic>
      <p:sp>
        <p:nvSpPr>
          <p:cNvPr id="4" name="Text Box 3"/>
          <p:cNvSpPr txBox="1"/>
          <p:nvPr/>
        </p:nvSpPr>
        <p:spPr>
          <a:xfrm>
            <a:off x="9584055" y="2044700"/>
            <a:ext cx="309880" cy="368300"/>
          </a:xfrm>
          <a:prstGeom prst="rect">
            <a:avLst/>
          </a:prstGeom>
          <a:noFill/>
        </p:spPr>
        <p:txBody>
          <a:bodyPr wrap="none" rtlCol="0">
            <a:spAutoFit/>
          </a:bodyPr>
          <a:lstStyle/>
          <a:p>
            <a:endParaRPr lang="en-US"/>
          </a:p>
        </p:txBody>
      </p:sp>
      <p:sp>
        <p:nvSpPr>
          <p:cNvPr id="5" name="Text Box 4"/>
          <p:cNvSpPr txBox="1"/>
          <p:nvPr/>
        </p:nvSpPr>
        <p:spPr>
          <a:xfrm>
            <a:off x="2696210" y="394335"/>
            <a:ext cx="9119235" cy="975360"/>
          </a:xfrm>
          <a:prstGeom prst="rect">
            <a:avLst/>
          </a:prstGeom>
          <a:noFill/>
        </p:spPr>
        <p:txBody>
          <a:bodyPr wrap="none" rtlCol="0">
            <a:spAutoFit/>
          </a:bodyPr>
          <a:lstStyle/>
          <a:p>
            <a:pPr algn="l"/>
            <a:r>
              <a:rPr lang="en-US" sz="2900">
                <a:solidFill>
                  <a:schemeClr val="bg1"/>
                </a:solidFill>
                <a:latin typeface="Arabic Typesetting" panose="03020402040406030203" charset="0"/>
                <a:sym typeface="+mn-ea"/>
              </a:rPr>
              <a:t>                                     QS.ADZ-DZARIYAT:48</a:t>
            </a:r>
          </a:p>
          <a:p>
            <a:pPr algn="l"/>
            <a:r>
              <a:rPr lang="en-US" sz="2900">
                <a:solidFill>
                  <a:schemeClr val="bg1"/>
                </a:solidFill>
                <a:latin typeface="Arabic Typesetting" panose="03020402040406030203" charset="0"/>
                <a:sym typeface="+mn-ea"/>
              </a:rPr>
              <a:t>“Dan bumi Kami hamparkan; maka (Kami) sebaik-baik yang telah menghamparkan.”</a:t>
            </a:r>
            <a:endParaRPr lang="en-US" sz="2900"/>
          </a:p>
        </p:txBody>
      </p:sp>
      <p:sp>
        <p:nvSpPr>
          <p:cNvPr id="7" name="Text Box 6"/>
          <p:cNvSpPr txBox="1"/>
          <p:nvPr/>
        </p:nvSpPr>
        <p:spPr>
          <a:xfrm>
            <a:off x="4366895" y="1643380"/>
            <a:ext cx="7417435" cy="305435"/>
          </a:xfrm>
          <a:prstGeom prst="rect">
            <a:avLst/>
          </a:prstGeom>
          <a:noFill/>
        </p:spPr>
        <p:txBody>
          <a:bodyPr wrap="none" rtlCol="0">
            <a:spAutoFit/>
          </a:bodyPr>
          <a:lstStyle/>
          <a:p>
            <a:r>
              <a:rPr lang="en-US" sz="1400">
                <a:ln>
                  <a:solidFill>
                    <a:schemeClr val="bg1">
                      <a:lumMod val="95000"/>
                    </a:schemeClr>
                  </a:solidFill>
                </a:ln>
                <a:solidFill>
                  <a:schemeClr val="bg1"/>
                </a:solidFill>
                <a:latin typeface="Castellar" panose="020A0402060406010301" charset="0"/>
              </a:rPr>
              <a:t>Allah membentangkan bumi yang berupa hamparan yang luas  </a:t>
            </a:r>
          </a:p>
        </p:txBody>
      </p:sp>
      <p:sp>
        <p:nvSpPr>
          <p:cNvPr id="8" name="Text Box 7"/>
          <p:cNvSpPr txBox="1"/>
          <p:nvPr/>
        </p:nvSpPr>
        <p:spPr>
          <a:xfrm>
            <a:off x="8889365" y="2047240"/>
            <a:ext cx="2915920" cy="365760"/>
          </a:xfrm>
          <a:prstGeom prst="rect">
            <a:avLst/>
          </a:prstGeom>
          <a:noFill/>
        </p:spPr>
        <p:txBody>
          <a:bodyPr wrap="square" rtlCol="0">
            <a:spAutoFit/>
          </a:bodyPr>
          <a:lstStyle/>
          <a:p>
            <a:pPr algn="ctr"/>
            <a:r>
              <a:rPr lang="en-US">
                <a:ln>
                  <a:solidFill>
                    <a:schemeClr val="bg1">
                      <a:lumMod val="95000"/>
                    </a:schemeClr>
                  </a:solidFill>
                </a:ln>
                <a:solidFill>
                  <a:schemeClr val="bg1">
                    <a:lumMod val="50000"/>
                  </a:schemeClr>
                </a:solidFill>
                <a:latin typeface="Colonna MT" panose="04020805060202030203" charset="0"/>
              </a:rPr>
              <a:t>yang layak untuk dihuni -</a:t>
            </a:r>
          </a:p>
        </p:txBody>
      </p:sp>
      <p:sp>
        <p:nvSpPr>
          <p:cNvPr id="9" name="Text Box 8"/>
          <p:cNvSpPr txBox="1"/>
          <p:nvPr/>
        </p:nvSpPr>
        <p:spPr>
          <a:xfrm>
            <a:off x="4782820" y="2778760"/>
            <a:ext cx="6943725" cy="365760"/>
          </a:xfrm>
          <a:prstGeom prst="rect">
            <a:avLst/>
          </a:prstGeom>
          <a:noFill/>
        </p:spPr>
        <p:txBody>
          <a:bodyPr wrap="none" rtlCol="0">
            <a:spAutoFit/>
          </a:bodyPr>
          <a:lstStyle/>
          <a:p>
            <a:r>
              <a:rPr lang="en-US">
                <a:ln>
                  <a:solidFill>
                    <a:schemeClr val="bg1">
                      <a:lumMod val="95000"/>
                    </a:schemeClr>
                  </a:solidFill>
                </a:ln>
                <a:solidFill>
                  <a:schemeClr val="tx1"/>
                </a:solidFill>
                <a:latin typeface="Colonna MT" panose="04020805060202030203" charset="0"/>
              </a:rPr>
              <a:t>menjadikan bumi mempunyai banyak bahan pangan serta rezeki lebih - </a:t>
            </a:r>
          </a:p>
        </p:txBody>
      </p:sp>
      <p:sp>
        <p:nvSpPr>
          <p:cNvPr id="11" name="Text Box 10"/>
          <p:cNvSpPr txBox="1"/>
          <p:nvPr/>
        </p:nvSpPr>
        <p:spPr>
          <a:xfrm>
            <a:off x="7512685" y="2413000"/>
            <a:ext cx="4206875" cy="365760"/>
          </a:xfrm>
          <a:prstGeom prst="rect">
            <a:avLst/>
          </a:prstGeom>
          <a:noFill/>
        </p:spPr>
        <p:txBody>
          <a:bodyPr wrap="none" rtlCol="0">
            <a:spAutoFit/>
          </a:bodyPr>
          <a:lstStyle/>
          <a:p>
            <a:r>
              <a:rPr lang="en-US">
                <a:ln>
                  <a:solidFill>
                    <a:schemeClr val="bg1">
                      <a:lumMod val="95000"/>
                    </a:schemeClr>
                  </a:solidFill>
                </a:ln>
                <a:solidFill>
                  <a:schemeClr val="bg1"/>
                </a:solidFill>
                <a:latin typeface="Colonna MT" panose="04020805060202030203" charset="0"/>
              </a:rPr>
              <a:t>memperindah + meperkaya ciptaan-Nya - </a:t>
            </a:r>
          </a:p>
        </p:txBody>
      </p:sp>
      <p:pic>
        <p:nvPicPr>
          <p:cNvPr id="12" name="Picture 11" descr="hm"/>
          <p:cNvPicPr>
            <a:picLocks noChangeAspect="1"/>
          </p:cNvPicPr>
          <p:nvPr/>
        </p:nvPicPr>
        <p:blipFill>
          <a:blip r:embed="rId15">
            <a:clrChange>
              <a:clrFrom>
                <a:srgbClr val="060000">
                  <a:alpha val="100000"/>
                </a:srgbClr>
              </a:clrFrom>
              <a:clrTo>
                <a:srgbClr val="060000">
                  <a:alpha val="100000"/>
                  <a:alpha val="0"/>
                </a:srgbClr>
              </a:clrTo>
            </a:clrChange>
          </a:blip>
          <a:stretch>
            <a:fillRect/>
          </a:stretch>
        </p:blipFill>
        <p:spPr>
          <a:xfrm>
            <a:off x="4203700" y="3926840"/>
            <a:ext cx="3784600" cy="2513330"/>
          </a:xfrm>
          <a:prstGeom prst="rect">
            <a:avLst/>
          </a:prstGeom>
        </p:spPr>
      </p:pic>
      <p:pic>
        <p:nvPicPr>
          <p:cNvPr id="15" name="Picture 14" descr="oi"/>
          <p:cNvPicPr>
            <a:picLocks noChangeAspect="1"/>
          </p:cNvPicPr>
          <p:nvPr/>
        </p:nvPicPr>
        <p:blipFill>
          <a:blip r:embed="rId16">
            <a:clrChange>
              <a:clrFrom>
                <a:srgbClr val="080808">
                  <a:alpha val="100000"/>
                </a:srgbClr>
              </a:clrFrom>
              <a:clrTo>
                <a:srgbClr val="080808">
                  <a:alpha val="100000"/>
                  <a:alpha val="0"/>
                </a:srgbClr>
              </a:clrTo>
            </a:clrChange>
          </a:blip>
          <a:stretch>
            <a:fillRect/>
          </a:stretch>
        </p:blipFill>
        <p:spPr>
          <a:xfrm>
            <a:off x="9203055" y="3235325"/>
            <a:ext cx="3121025" cy="3305810"/>
          </a:xfrm>
          <a:prstGeom prst="rect">
            <a:avLst/>
          </a:prstGeom>
          <a:ln>
            <a:noFill/>
          </a:ln>
        </p:spPr>
      </p:pic>
      <p:sp>
        <p:nvSpPr>
          <p:cNvPr id="17" name="Text Box 16"/>
          <p:cNvSpPr txBox="1"/>
          <p:nvPr/>
        </p:nvSpPr>
        <p:spPr>
          <a:xfrm>
            <a:off x="7858125" y="4830445"/>
            <a:ext cx="711835" cy="706120"/>
          </a:xfrm>
          <a:prstGeom prst="rect">
            <a:avLst/>
          </a:prstGeom>
          <a:noFill/>
        </p:spPr>
        <p:txBody>
          <a:bodyPr wrap="none" rtlCol="0">
            <a:spAutoFit/>
          </a:bodyPr>
          <a:lstStyle/>
          <a:p>
            <a:r>
              <a:rPr lang="en-US" sz="4000">
                <a:solidFill>
                  <a:srgbClr val="FF0000"/>
                </a:solidFill>
                <a:effectLst>
                  <a:glow rad="228600">
                    <a:schemeClr val="accent4">
                      <a:satMod val="175000"/>
                      <a:alpha val="40000"/>
                    </a:schemeClr>
                  </a:glow>
                </a:effectLst>
                <a:latin typeface="Impact" panose="020B0806030902050204" charset="0"/>
              </a:rPr>
              <a:t>V</a:t>
            </a:r>
            <a:r>
              <a:rPr lang="en-US" sz="4000">
                <a:solidFill>
                  <a:srgbClr val="0070C0"/>
                </a:solidFill>
                <a:effectLst>
                  <a:glow rad="228600">
                    <a:schemeClr val="accent2">
                      <a:satMod val="175000"/>
                      <a:alpha val="40000"/>
                    </a:schemeClr>
                  </a:glow>
                </a:effectLst>
                <a:latin typeface="Impact" panose="020B0806030902050204" charset="0"/>
              </a:rPr>
              <a:t>S</a:t>
            </a:r>
          </a:p>
        </p:txBody>
      </p:sp>
      <p:sp>
        <p:nvSpPr>
          <p:cNvPr id="18" name="Text Box 17"/>
          <p:cNvSpPr txBox="1"/>
          <p:nvPr/>
        </p:nvSpPr>
        <p:spPr>
          <a:xfrm>
            <a:off x="4884420" y="3932555"/>
            <a:ext cx="2383790" cy="1075055"/>
          </a:xfrm>
          <a:prstGeom prst="rect">
            <a:avLst/>
          </a:prstGeom>
          <a:noFill/>
        </p:spPr>
        <p:txBody>
          <a:bodyPr wrap="square" rtlCol="0">
            <a:prstTxWarp prst="textArchUpPour">
              <a:avLst/>
            </a:prstTxWarp>
            <a:spAutoFit/>
          </a:bodyPr>
          <a:lstStyle/>
          <a:p>
            <a:r>
              <a:rPr lang="en-US">
                <a:solidFill>
                  <a:schemeClr val="bg1"/>
                </a:solidFill>
                <a:effectLst>
                  <a:glow rad="228600">
                    <a:schemeClr val="accent2">
                      <a:satMod val="175000"/>
                      <a:alpha val="40000"/>
                    </a:schemeClr>
                  </a:glow>
                </a:effectLst>
                <a:latin typeface="Arial Black" panose="020B0A04020102020204" charset="0"/>
              </a:rPr>
              <a:t>BUMI BULAT</a:t>
            </a:r>
          </a:p>
        </p:txBody>
      </p:sp>
      <p:sp>
        <p:nvSpPr>
          <p:cNvPr id="19" name="Text Box 18"/>
          <p:cNvSpPr txBox="1"/>
          <p:nvPr/>
        </p:nvSpPr>
        <p:spPr>
          <a:xfrm>
            <a:off x="3700780" y="4732655"/>
            <a:ext cx="4751070" cy="2350135"/>
          </a:xfrm>
          <a:prstGeom prst="rect">
            <a:avLst/>
          </a:prstGeom>
          <a:noFill/>
        </p:spPr>
        <p:txBody>
          <a:bodyPr wrap="square" rtlCol="0">
            <a:prstTxWarp prst="textArchDownPour">
              <a:avLst/>
            </a:prstTxWarp>
            <a:spAutoFit/>
          </a:bodyPr>
          <a:lstStyle/>
          <a:p>
            <a:pPr algn="l"/>
            <a:r>
              <a:rPr lang="en-US">
                <a:solidFill>
                  <a:schemeClr val="bg1"/>
                </a:solidFill>
                <a:effectLst>
                  <a:glow rad="228600">
                    <a:schemeClr val="accent2">
                      <a:satMod val="175000"/>
                      <a:alpha val="40000"/>
                    </a:schemeClr>
                  </a:glow>
                </a:effectLst>
                <a:latin typeface="Arial Black" panose="020B0A04020102020204" charset="0"/>
                <a:sym typeface="+mn-ea"/>
              </a:rPr>
              <a:t>BUMI BULAT</a:t>
            </a:r>
            <a:endParaRPr lang="en-US">
              <a:solidFill>
                <a:schemeClr val="bg1"/>
              </a:solidFill>
              <a:effectLst>
                <a:glow rad="228600">
                  <a:schemeClr val="accent2">
                    <a:satMod val="175000"/>
                    <a:alpha val="40000"/>
                  </a:schemeClr>
                </a:glow>
              </a:effectLst>
              <a:latin typeface="Arial Black" panose="020B0A04020102020204" charset="0"/>
            </a:endParaRPr>
          </a:p>
          <a:p>
            <a:endParaRPr lang="en-US"/>
          </a:p>
        </p:txBody>
      </p:sp>
      <p:sp>
        <p:nvSpPr>
          <p:cNvPr id="20" name="Text Box 19"/>
          <p:cNvSpPr txBox="1"/>
          <p:nvPr/>
        </p:nvSpPr>
        <p:spPr>
          <a:xfrm>
            <a:off x="9660890" y="4170045"/>
            <a:ext cx="2205990" cy="474345"/>
          </a:xfrm>
          <a:prstGeom prst="rect">
            <a:avLst/>
          </a:prstGeom>
          <a:noFill/>
        </p:spPr>
        <p:txBody>
          <a:bodyPr wrap="square" rtlCol="0">
            <a:prstTxWarp prst="textDeflate">
              <a:avLst/>
            </a:prstTxWarp>
            <a:spAutoFit/>
          </a:bodyPr>
          <a:lstStyle/>
          <a:p>
            <a:r>
              <a:rPr lang="en-US" sz="2400">
                <a:solidFill>
                  <a:schemeClr val="bg1"/>
                </a:solidFill>
                <a:effectLst>
                  <a:glow rad="228600">
                    <a:schemeClr val="accent2">
                      <a:satMod val="175000"/>
                      <a:alpha val="40000"/>
                    </a:schemeClr>
                  </a:glow>
                </a:effectLst>
                <a:latin typeface="Arial Black" panose="020B0A04020102020204" charset="0"/>
              </a:rPr>
              <a:t>bumi datar </a:t>
            </a:r>
          </a:p>
        </p:txBody>
      </p:sp>
      <p:pic>
        <p:nvPicPr>
          <p:cNvPr id="10" name="mixkit-arcade-retro-game-over-213.wav">
            <a:hlinkClick r:id="" action="ppaction://media"/>
          </p:cNvPr>
          <p:cNvPicPr/>
          <p:nvPr>
            <a:audioFile r:link="rId2"/>
            <p:extLst>
              <p:ext uri="{DAA4B4D4-6D71-4841-9C94-3DE7FCFB9230}">
                <p14:media xmlns:p14="http://schemas.microsoft.com/office/powerpoint/2010/main" r:link="rId1"/>
              </p:ext>
            </p:extLst>
          </p:nvPr>
        </p:nvPicPr>
        <p:blipFill>
          <a:blip r:embed="rId17"/>
          <a:stretch>
            <a:fillRect/>
          </a:stretch>
        </p:blipFill>
        <p:spPr>
          <a:xfrm>
            <a:off x="412750" y="6883400"/>
            <a:ext cx="412750" cy="412750"/>
          </a:xfrm>
          <a:prstGeom prst="rect">
            <a:avLst/>
          </a:prstGeom>
        </p:spPr>
      </p:pic>
      <p:pic>
        <p:nvPicPr>
          <p:cNvPr id="3" name="mixkit-woosh-wind-1168.wav">
            <a:hlinkClick r:id="" action="ppaction://media"/>
          </p:cNvPr>
          <p:cNvPicPr/>
          <p:nvPr>
            <a:audioFile r:link="rId4"/>
            <p:extLst>
              <p:ext uri="{DAA4B4D4-6D71-4841-9C94-3DE7FCFB9230}">
                <p14:media xmlns:p14="http://schemas.microsoft.com/office/powerpoint/2010/main" r:link="rId3"/>
              </p:ext>
            </p:extLst>
          </p:nvPr>
        </p:nvPicPr>
        <p:blipFill>
          <a:blip r:embed="rId17"/>
          <a:stretch>
            <a:fillRect/>
          </a:stretch>
        </p:blipFill>
        <p:spPr>
          <a:xfrm>
            <a:off x="9006840" y="-1029970"/>
            <a:ext cx="412750" cy="412750"/>
          </a:xfrm>
          <a:prstGeom prst="rect">
            <a:avLst/>
          </a:prstGeom>
        </p:spPr>
      </p:pic>
      <p:pic>
        <p:nvPicPr>
          <p:cNvPr id="6" name="mixkit-vacuum-swoosh-transition-1465.wav">
            <a:hlinkClick r:id="" action="ppaction://media"/>
          </p:cNvPr>
          <p:cNvPicPr/>
          <p:nvPr>
            <a:audioFile r:link="rId6"/>
            <p:extLst>
              <p:ext uri="{DAA4B4D4-6D71-4841-9C94-3DE7FCFB9230}">
                <p14:media xmlns:p14="http://schemas.microsoft.com/office/powerpoint/2010/main" r:link="rId5"/>
              </p:ext>
            </p:extLst>
          </p:nvPr>
        </p:nvPicPr>
        <p:blipFill>
          <a:blip r:embed="rId17"/>
          <a:stretch>
            <a:fillRect/>
          </a:stretch>
        </p:blipFill>
        <p:spPr>
          <a:xfrm>
            <a:off x="7268210" y="-1029970"/>
            <a:ext cx="412750" cy="412750"/>
          </a:xfrm>
          <a:prstGeom prst="rect">
            <a:avLst/>
          </a:prstGeom>
        </p:spPr>
      </p:pic>
      <p:pic>
        <p:nvPicPr>
          <p:cNvPr id="13" name="mixkit-woosh-wind-1168.wav">
            <a:hlinkClick r:id="" action="ppaction://media"/>
          </p:cNvPr>
          <p:cNvPicPr/>
          <p:nvPr>
            <a:audioFile r:link="rId4"/>
            <p:extLst>
              <p:ext uri="{DAA4B4D4-6D71-4841-9C94-3DE7FCFB9230}">
                <p14:media xmlns:p14="http://schemas.microsoft.com/office/powerpoint/2010/main" r:link="rId3"/>
              </p:ext>
            </p:extLst>
          </p:nvPr>
        </p:nvPicPr>
        <p:blipFill>
          <a:blip r:embed="rId17"/>
          <a:stretch>
            <a:fillRect/>
          </a:stretch>
        </p:blipFill>
        <p:spPr>
          <a:xfrm>
            <a:off x="9893935" y="-1152525"/>
            <a:ext cx="412750" cy="412750"/>
          </a:xfrm>
          <a:prstGeom prst="rect">
            <a:avLst/>
          </a:prstGeom>
        </p:spPr>
      </p:pic>
      <p:pic>
        <p:nvPicPr>
          <p:cNvPr id="14" name="mixkit-woosh-wind-1168.wav">
            <a:hlinkClick r:id="" action="ppaction://media"/>
          </p:cNvPr>
          <p:cNvPicPr/>
          <p:nvPr>
            <a:audioFile r:link="rId4"/>
            <p:extLst>
              <p:ext uri="{DAA4B4D4-6D71-4841-9C94-3DE7FCFB9230}">
                <p14:media xmlns:p14="http://schemas.microsoft.com/office/powerpoint/2010/main" r:link="rId3"/>
              </p:ext>
            </p:extLst>
          </p:nvPr>
        </p:nvPicPr>
        <p:blipFill>
          <a:blip r:embed="rId17"/>
          <a:stretch>
            <a:fillRect/>
          </a:stretch>
        </p:blipFill>
        <p:spPr>
          <a:xfrm>
            <a:off x="10761980" y="-1029970"/>
            <a:ext cx="412750" cy="412750"/>
          </a:xfrm>
          <a:prstGeom prst="rect">
            <a:avLst/>
          </a:prstGeom>
        </p:spPr>
      </p:pic>
      <p:pic>
        <p:nvPicPr>
          <p:cNvPr id="16" name="mixkit-transition-windy-swoosh-1474.wav">
            <a:hlinkClick r:id="" action="ppaction://media"/>
          </p:cNvPr>
          <p:cNvPicPr/>
          <p:nvPr>
            <a:audioFile r:link="rId8"/>
            <p:extLst>
              <p:ext uri="{DAA4B4D4-6D71-4841-9C94-3DE7FCFB9230}">
                <p14:media xmlns:p14="http://schemas.microsoft.com/office/powerpoint/2010/main" r:link="rId7"/>
              </p:ext>
            </p:extLst>
          </p:nvPr>
        </p:nvPicPr>
        <p:blipFill>
          <a:blip r:embed="rId17"/>
          <a:stretch>
            <a:fillRect/>
          </a:stretch>
        </p:blipFill>
        <p:spPr>
          <a:xfrm>
            <a:off x="5981700" y="-1152525"/>
            <a:ext cx="412750" cy="412750"/>
          </a:xfrm>
          <a:prstGeom prst="rect">
            <a:avLst/>
          </a:prstGeom>
        </p:spPr>
      </p:pic>
      <p:pic>
        <p:nvPicPr>
          <p:cNvPr id="21" name="mixkit-vacuum-swoosh-transition-1465.wav">
            <a:hlinkClick r:id="" action="ppaction://media"/>
          </p:cNvPr>
          <p:cNvPicPr/>
          <p:nvPr>
            <a:audioFile r:link="rId6"/>
            <p:extLst>
              <p:ext uri="{DAA4B4D4-6D71-4841-9C94-3DE7FCFB9230}">
                <p14:media xmlns:p14="http://schemas.microsoft.com/office/powerpoint/2010/main" r:link="rId5"/>
              </p:ext>
            </p:extLst>
          </p:nvPr>
        </p:nvPicPr>
        <p:blipFill>
          <a:blip r:embed="rId17"/>
          <a:stretch>
            <a:fillRect/>
          </a:stretch>
        </p:blipFill>
        <p:spPr>
          <a:xfrm>
            <a:off x="7988300" y="-1029970"/>
            <a:ext cx="412750" cy="412750"/>
          </a:xfrm>
          <a:prstGeom prst="rect">
            <a:avLst/>
          </a:prstGeom>
        </p:spPr>
      </p:pic>
      <p:pic>
        <p:nvPicPr>
          <p:cNvPr id="22" name="mixkit-keyboard-typing-1386.wav">
            <a:hlinkClick r:id="" action="ppaction://media"/>
          </p:cNvPr>
          <p:cNvPicPr/>
          <p:nvPr>
            <a:audioFile r:link="rId10"/>
            <p:extLst>
              <p:ext uri="{DAA4B4D4-6D71-4841-9C94-3DE7FCFB9230}">
                <p14:media xmlns:p14="http://schemas.microsoft.com/office/powerpoint/2010/main" r:link="rId9"/>
              </p:ext>
            </p:extLst>
          </p:nvPr>
        </p:nvPicPr>
        <p:blipFill>
          <a:blip r:embed="rId17"/>
          <a:stretch>
            <a:fillRect/>
          </a:stretch>
        </p:blipFill>
        <p:spPr>
          <a:xfrm>
            <a:off x="5104130" y="-1152525"/>
            <a:ext cx="412750" cy="412750"/>
          </a:xfrm>
          <a:prstGeom prst="rect">
            <a:avLst/>
          </a:prstGeom>
        </p:spPr>
      </p:pic>
      <p:pic>
        <p:nvPicPr>
          <p:cNvPr id="23" name="mixkit-vacuum-swoosh-transition-1465.wav">
            <a:hlinkClick r:id="" action="ppaction://media"/>
          </p:cNvPr>
          <p:cNvPicPr/>
          <p:nvPr>
            <a:audioFile r:link="rId6"/>
            <p:extLst>
              <p:ext uri="{DAA4B4D4-6D71-4841-9C94-3DE7FCFB9230}">
                <p14:media xmlns:p14="http://schemas.microsoft.com/office/powerpoint/2010/main" r:link="rId5"/>
              </p:ext>
            </p:extLst>
          </p:nvPr>
        </p:nvPicPr>
        <p:blipFill>
          <a:blip r:embed="rId17"/>
          <a:stretch>
            <a:fillRect/>
          </a:stretch>
        </p:blipFill>
        <p:spPr>
          <a:xfrm>
            <a:off x="4100195" y="-1029970"/>
            <a:ext cx="412750" cy="412750"/>
          </a:xfrm>
          <a:prstGeom prst="rect">
            <a:avLst/>
          </a:prstGeom>
        </p:spPr>
      </p:pic>
      <p:pic>
        <p:nvPicPr>
          <p:cNvPr id="24" name="mixkit-transition-windy-swoosh-1474.wav">
            <a:hlinkClick r:id="" action="ppaction://media"/>
          </p:cNvPr>
          <p:cNvPicPr/>
          <p:nvPr>
            <a:audioFile r:link="rId8"/>
            <p:extLst>
              <p:ext uri="{DAA4B4D4-6D71-4841-9C94-3DE7FCFB9230}">
                <p14:media xmlns:p14="http://schemas.microsoft.com/office/powerpoint/2010/main" r:link="rId7"/>
              </p:ext>
            </p:extLst>
          </p:nvPr>
        </p:nvPicPr>
        <p:blipFill>
          <a:blip r:embed="rId17"/>
          <a:stretch>
            <a:fillRect/>
          </a:stretch>
        </p:blipFill>
        <p:spPr>
          <a:xfrm>
            <a:off x="6624955" y="-1029970"/>
            <a:ext cx="412750" cy="412750"/>
          </a:xfrm>
          <a:prstGeom prst="rect">
            <a:avLst/>
          </a:prstGeom>
        </p:spPr>
      </p:pic>
      <p:pic>
        <p:nvPicPr>
          <p:cNvPr id="25" name="mixkit-lightning-whip-1508.wav">
            <a:hlinkClick r:id="" action="ppaction://media"/>
          </p:cNvPr>
          <p:cNvPicPr/>
          <p:nvPr>
            <a:audioFile r:link="rId12"/>
            <p:extLst>
              <p:ext uri="{DAA4B4D4-6D71-4841-9C94-3DE7FCFB9230}">
                <p14:media xmlns:p14="http://schemas.microsoft.com/office/powerpoint/2010/main" r:link="rId11"/>
              </p:ext>
            </p:extLst>
          </p:nvPr>
        </p:nvPicPr>
        <p:blipFill>
          <a:blip r:embed="rId17"/>
          <a:stretch>
            <a:fillRect/>
          </a:stretch>
        </p:blipFill>
        <p:spPr>
          <a:xfrm>
            <a:off x="11402695" y="-912495"/>
            <a:ext cx="412750" cy="4127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1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600" decel="100000"/>
                                        <p:tgtEl>
                                          <p:spTgt spid="5"/>
                                        </p:tgtEl>
                                      </p:cBhvr>
                                    </p:animEffect>
                                    <p:anim calcmode="lin" valueType="num">
                                      <p:cBhvr>
                                        <p:cTn id="8" dur="1600" decel="100000" fill="hold"/>
                                        <p:tgtEl>
                                          <p:spTgt spid="5"/>
                                        </p:tgtEl>
                                        <p:attrNameLst>
                                          <p:attrName>style.rotation</p:attrName>
                                        </p:attrNameLst>
                                      </p:cBhvr>
                                      <p:tavLst>
                                        <p:tav tm="0">
                                          <p:val>
                                            <p:fltVal val="-90"/>
                                          </p:val>
                                        </p:tav>
                                        <p:tav tm="100000">
                                          <p:val>
                                            <p:fltVal val="0"/>
                                          </p:val>
                                        </p:tav>
                                      </p:tavLst>
                                    </p:anim>
                                    <p:anim calcmode="lin" valueType="num">
                                      <p:cBhvr>
                                        <p:cTn id="9" dur="1600" decel="100000" fill="hold"/>
                                        <p:tgtEl>
                                          <p:spTgt spid="5"/>
                                        </p:tgtEl>
                                        <p:attrNameLst>
                                          <p:attrName>ppt_x</p:attrName>
                                        </p:attrNameLst>
                                      </p:cBhvr>
                                      <p:tavLst>
                                        <p:tav tm="0">
                                          <p:val>
                                            <p:strVal val="#ppt_x+0.4"/>
                                          </p:val>
                                        </p:tav>
                                        <p:tav tm="100000">
                                          <p:val>
                                            <p:strVal val="#ppt_x-0.05"/>
                                          </p:val>
                                        </p:tav>
                                      </p:tavLst>
                                    </p:anim>
                                    <p:anim calcmode="lin" valueType="num">
                                      <p:cBhvr>
                                        <p:cTn id="10" dur="1600" decel="100000" fill="hold"/>
                                        <p:tgtEl>
                                          <p:spTgt spid="5"/>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5"/>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5"/>
                                        </p:tgtEl>
                                        <p:attrNameLst>
                                          <p:attrName>ppt_y</p:attrName>
                                        </p:attrNameLst>
                                      </p:cBhvr>
                                      <p:tavLst>
                                        <p:tav tm="0">
                                          <p:val>
                                            <p:strVal val="#ppt_y+0.1"/>
                                          </p:val>
                                        </p:tav>
                                        <p:tav tm="100000">
                                          <p:val>
                                            <p:strVal val="#ppt_y"/>
                                          </p:val>
                                        </p:tav>
                                      </p:tavLst>
                                    </p:anim>
                                  </p:childTnLst>
                                </p:cTn>
                              </p:par>
                              <p:par>
                                <p:cTn id="13" presetID="1" presetClass="mediacall" presetSubtype="0" fill="hold" nodeType="withEffect">
                                  <p:stCondLst>
                                    <p:cond delay="0"/>
                                  </p:stCondLst>
                                  <p:childTnLst>
                                    <p:cmd type="call" cmd="playFrom(0.0)">
                                      <p:cBhvr additive="base">
                                        <p:cTn id="14" dur="3204" fill="hold"/>
                                        <p:tgtEl>
                                          <p:spTgt spid="24"/>
                                        </p:tgtEl>
                                      </p:cBhvr>
                                    </p:cmd>
                                  </p:childTnLst>
                                </p:cTn>
                              </p:par>
                            </p:childTnLst>
                          </p:cTn>
                        </p:par>
                        <p:par>
                          <p:cTn id="15" fill="hold">
                            <p:stCondLst>
                              <p:cond delay="2000"/>
                            </p:stCondLst>
                            <p:childTnLst>
                              <p:par>
                                <p:cTn id="16" presetID="56" presetClass="entr" presetSubtype="0" fill="hold" grpId="8"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by="(-#ppt_w*2)" calcmode="lin" valueType="num">
                                      <p:cBhvr rctx="PPT">
                                        <p:cTn id="18" dur="500" autoRev="1" fill="hold">
                                          <p:stCondLst>
                                            <p:cond delay="0"/>
                                          </p:stCondLst>
                                        </p:cTn>
                                        <p:tgtEl>
                                          <p:spTgt spid="7"/>
                                        </p:tgtEl>
                                        <p:attrNameLst>
                                          <p:attrName>ppt_w</p:attrName>
                                        </p:attrNameLst>
                                      </p:cBhvr>
                                    </p:anim>
                                    <p:anim by="(#ppt_w*0.50)" calcmode="lin" valueType="num">
                                      <p:cBhvr>
                                        <p:cTn id="19" dur="500" decel="50000" autoRev="1" fill="hold">
                                          <p:stCondLst>
                                            <p:cond delay="0"/>
                                          </p:stCondLst>
                                        </p:cTn>
                                        <p:tgtEl>
                                          <p:spTgt spid="7"/>
                                        </p:tgtEl>
                                        <p:attrNameLst>
                                          <p:attrName>ppt_x</p:attrName>
                                        </p:attrNameLst>
                                      </p:cBhvr>
                                    </p:anim>
                                    <p:anim from="(-#ppt_h/2)" to="(#ppt_y)" calcmode="lin" valueType="num">
                                      <p:cBhvr>
                                        <p:cTn id="20" dur="1000" fill="hold">
                                          <p:stCondLst>
                                            <p:cond delay="0"/>
                                          </p:stCondLst>
                                        </p:cTn>
                                        <p:tgtEl>
                                          <p:spTgt spid="7"/>
                                        </p:tgtEl>
                                        <p:attrNameLst>
                                          <p:attrName>ppt_y</p:attrName>
                                        </p:attrNameLst>
                                      </p:cBhvr>
                                    </p:anim>
                                    <p:animRot by="21600000">
                                      <p:cBhvr>
                                        <p:cTn id="21" dur="1000" fill="hold">
                                          <p:stCondLst>
                                            <p:cond delay="0"/>
                                          </p:stCondLst>
                                        </p:cTn>
                                        <p:tgtEl>
                                          <p:spTgt spid="7"/>
                                        </p:tgtEl>
                                        <p:attrNameLst>
                                          <p:attrName>r</p:attrName>
                                        </p:attrNameLst>
                                      </p:cBhvr>
                                    </p:animRot>
                                  </p:childTnLst>
                                </p:cTn>
                              </p:par>
                              <p:par>
                                <p:cTn id="22" presetID="1" presetClass="mediacall" presetSubtype="0" fill="hold" nodeType="withEffect">
                                  <p:stCondLst>
                                    <p:cond delay="0"/>
                                  </p:stCondLst>
                                  <p:childTnLst>
                                    <p:cmd type="call" cmd="playFrom(0.0)">
                                      <p:cBhvr additive="base">
                                        <p:cTn id="23" dur="26313" fill="hold"/>
                                        <p:tgtEl>
                                          <p:spTgt spid="22"/>
                                        </p:tgtEl>
                                      </p:cBhvr>
                                    </p:cmd>
                                  </p:childTnLst>
                                </p:cTn>
                              </p:par>
                            </p:childTnLst>
                          </p:cTn>
                        </p:par>
                      </p:childTnLst>
                    </p:cTn>
                  </p:par>
                  <p:par>
                    <p:cTn id="24" fill="hold">
                      <p:stCondLst>
                        <p:cond delay="indefinite"/>
                      </p:stCondLst>
                      <p:childTnLst>
                        <p:par>
                          <p:cTn id="25" fill="hold">
                            <p:stCondLst>
                              <p:cond delay="0"/>
                            </p:stCondLst>
                            <p:childTnLst>
                              <p:par>
                                <p:cTn id="26" presetID="58" presetClass="entr" presetSubtype="0" accel="100000" fill="hold" grpId="4"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2000" fill="hold"/>
                                        <p:tgtEl>
                                          <p:spTgt spid="8"/>
                                        </p:tgtEl>
                                        <p:attrNameLst>
                                          <p:attrName>ppt_w</p:attrName>
                                        </p:attrNameLst>
                                      </p:cBhvr>
                                      <p:tavLst>
                                        <p:tav tm="0">
                                          <p:val>
                                            <p:strVal val="#ppt_w*2.5"/>
                                          </p:val>
                                        </p:tav>
                                        <p:tav tm="100000">
                                          <p:val>
                                            <p:strVal val="#ppt_w"/>
                                          </p:val>
                                        </p:tav>
                                      </p:tavLst>
                                    </p:anim>
                                    <p:anim calcmode="lin" valueType="num">
                                      <p:cBhvr>
                                        <p:cTn id="29" dur="2000" fill="hold"/>
                                        <p:tgtEl>
                                          <p:spTgt spid="8"/>
                                        </p:tgtEl>
                                        <p:attrNameLst>
                                          <p:attrName>ppt_h</p:attrName>
                                        </p:attrNameLst>
                                      </p:cBhvr>
                                      <p:tavLst>
                                        <p:tav tm="0">
                                          <p:val>
                                            <p:strVal val="#ppt_h*0.01"/>
                                          </p:val>
                                        </p:tav>
                                        <p:tav tm="100000">
                                          <p:val>
                                            <p:strVal val="#ppt_h"/>
                                          </p:val>
                                        </p:tav>
                                      </p:tavLst>
                                    </p:anim>
                                    <p:anim calcmode="lin" valueType="num">
                                      <p:cBhvr>
                                        <p:cTn id="30" dur="2000" fill="hold"/>
                                        <p:tgtEl>
                                          <p:spTgt spid="8"/>
                                        </p:tgtEl>
                                        <p:attrNameLst>
                                          <p:attrName>ppt_x</p:attrName>
                                        </p:attrNameLst>
                                      </p:cBhvr>
                                      <p:tavLst>
                                        <p:tav tm="0">
                                          <p:val>
                                            <p:strVal val="#ppt_x"/>
                                          </p:val>
                                        </p:tav>
                                        <p:tav tm="100000">
                                          <p:val>
                                            <p:strVal val="#ppt_x"/>
                                          </p:val>
                                        </p:tav>
                                      </p:tavLst>
                                    </p:anim>
                                    <p:anim calcmode="lin" valueType="num">
                                      <p:cBhvr>
                                        <p:cTn id="31" dur="2000" fill="hold"/>
                                        <p:tgtEl>
                                          <p:spTgt spid="8"/>
                                        </p:tgtEl>
                                        <p:attrNameLst>
                                          <p:attrName>ppt_y</p:attrName>
                                        </p:attrNameLst>
                                      </p:cBhvr>
                                      <p:tavLst>
                                        <p:tav tm="0">
                                          <p:val>
                                            <p:strVal val="#ppt_h+1"/>
                                          </p:val>
                                        </p:tav>
                                        <p:tav tm="100000">
                                          <p:val>
                                            <p:strVal val="#ppt_y"/>
                                          </p:val>
                                        </p:tav>
                                      </p:tavLst>
                                    </p:anim>
                                    <p:animEffect transition="in" filter="fade">
                                      <p:cBhvr>
                                        <p:cTn id="32" dur="2000"/>
                                        <p:tgtEl>
                                          <p:spTgt spid="8"/>
                                        </p:tgtEl>
                                      </p:cBhvr>
                                    </p:animEffect>
                                  </p:childTnLst>
                                </p:cTn>
                              </p:par>
                              <p:par>
                                <p:cTn id="33" presetID="1" presetClass="mediacall" presetSubtype="0" fill="hold" nodeType="withEffect">
                                  <p:stCondLst>
                                    <p:cond delay="0"/>
                                  </p:stCondLst>
                                  <p:childTnLst>
                                    <p:cmd type="call" cmd="playFrom(0.0)">
                                      <p:cBhvr additive="base">
                                        <p:cTn id="34" dur="3941" fill="hold"/>
                                        <p:tgtEl>
                                          <p:spTgt spid="3"/>
                                        </p:tgtEl>
                                      </p:cBhvr>
                                    </p:cmd>
                                  </p:childTnLst>
                                </p:cTn>
                              </p:par>
                            </p:childTnLst>
                          </p:cTn>
                        </p:par>
                      </p:childTnLst>
                    </p:cTn>
                  </p:par>
                  <p:par>
                    <p:cTn id="35" fill="hold">
                      <p:stCondLst>
                        <p:cond delay="indefinite"/>
                      </p:stCondLst>
                      <p:childTnLst>
                        <p:par>
                          <p:cTn id="36" fill="hold">
                            <p:stCondLst>
                              <p:cond delay="0"/>
                            </p:stCondLst>
                            <p:childTnLst>
                              <p:par>
                                <p:cTn id="37" presetID="58" presetClass="entr" presetSubtype="0" accel="100000" fill="hold" grpId="2"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2000" fill="hold"/>
                                        <p:tgtEl>
                                          <p:spTgt spid="11"/>
                                        </p:tgtEl>
                                        <p:attrNameLst>
                                          <p:attrName>ppt_w</p:attrName>
                                        </p:attrNameLst>
                                      </p:cBhvr>
                                      <p:tavLst>
                                        <p:tav tm="0">
                                          <p:val>
                                            <p:strVal val="#ppt_w*2.5"/>
                                          </p:val>
                                        </p:tav>
                                        <p:tav tm="100000">
                                          <p:val>
                                            <p:strVal val="#ppt_w"/>
                                          </p:val>
                                        </p:tav>
                                      </p:tavLst>
                                    </p:anim>
                                    <p:anim calcmode="lin" valueType="num">
                                      <p:cBhvr>
                                        <p:cTn id="40" dur="2000" fill="hold"/>
                                        <p:tgtEl>
                                          <p:spTgt spid="11"/>
                                        </p:tgtEl>
                                        <p:attrNameLst>
                                          <p:attrName>ppt_h</p:attrName>
                                        </p:attrNameLst>
                                      </p:cBhvr>
                                      <p:tavLst>
                                        <p:tav tm="0">
                                          <p:val>
                                            <p:strVal val="#ppt_h*0.01"/>
                                          </p:val>
                                        </p:tav>
                                        <p:tav tm="100000">
                                          <p:val>
                                            <p:strVal val="#ppt_h"/>
                                          </p:val>
                                        </p:tav>
                                      </p:tavLst>
                                    </p:anim>
                                    <p:anim calcmode="lin" valueType="num">
                                      <p:cBhvr>
                                        <p:cTn id="41" dur="2000" fill="hold"/>
                                        <p:tgtEl>
                                          <p:spTgt spid="11"/>
                                        </p:tgtEl>
                                        <p:attrNameLst>
                                          <p:attrName>ppt_x</p:attrName>
                                        </p:attrNameLst>
                                      </p:cBhvr>
                                      <p:tavLst>
                                        <p:tav tm="0">
                                          <p:val>
                                            <p:strVal val="#ppt_x"/>
                                          </p:val>
                                        </p:tav>
                                        <p:tav tm="100000">
                                          <p:val>
                                            <p:strVal val="#ppt_x"/>
                                          </p:val>
                                        </p:tav>
                                      </p:tavLst>
                                    </p:anim>
                                    <p:anim calcmode="lin" valueType="num">
                                      <p:cBhvr>
                                        <p:cTn id="42" dur="2000" fill="hold"/>
                                        <p:tgtEl>
                                          <p:spTgt spid="11"/>
                                        </p:tgtEl>
                                        <p:attrNameLst>
                                          <p:attrName>ppt_y</p:attrName>
                                        </p:attrNameLst>
                                      </p:cBhvr>
                                      <p:tavLst>
                                        <p:tav tm="0">
                                          <p:val>
                                            <p:strVal val="#ppt_h+1"/>
                                          </p:val>
                                        </p:tav>
                                        <p:tav tm="100000">
                                          <p:val>
                                            <p:strVal val="#ppt_y"/>
                                          </p:val>
                                        </p:tav>
                                      </p:tavLst>
                                    </p:anim>
                                    <p:animEffect transition="in" filter="fade">
                                      <p:cBhvr>
                                        <p:cTn id="43" dur="2000"/>
                                        <p:tgtEl>
                                          <p:spTgt spid="11"/>
                                        </p:tgtEl>
                                      </p:cBhvr>
                                    </p:animEffect>
                                  </p:childTnLst>
                                </p:cTn>
                              </p:par>
                              <p:par>
                                <p:cTn id="44" presetID="1" presetClass="mediacall" presetSubtype="0" fill="hold" nodeType="withEffect">
                                  <p:stCondLst>
                                    <p:cond delay="0"/>
                                  </p:stCondLst>
                                  <p:childTnLst>
                                    <p:cmd type="call" cmd="playFrom(0.0)">
                                      <p:cBhvr additive="base">
                                        <p:cTn id="45" dur="3941" fill="hold"/>
                                        <p:tgtEl>
                                          <p:spTgt spid="13"/>
                                        </p:tgtEl>
                                      </p:cBhvr>
                                    </p:cmd>
                                  </p:childTnLst>
                                </p:cTn>
                              </p:par>
                            </p:childTnLst>
                          </p:cTn>
                        </p:par>
                      </p:childTnLst>
                    </p:cTn>
                  </p:par>
                  <p:par>
                    <p:cTn id="46" fill="hold">
                      <p:stCondLst>
                        <p:cond delay="indefinite"/>
                      </p:stCondLst>
                      <p:childTnLst>
                        <p:par>
                          <p:cTn id="47" fill="hold">
                            <p:stCondLst>
                              <p:cond delay="0"/>
                            </p:stCondLst>
                            <p:childTnLst>
                              <p:par>
                                <p:cTn id="48" presetID="58" presetClass="entr" presetSubtype="0" accel="100000" fill="hold" grpId="2"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2000" fill="hold"/>
                                        <p:tgtEl>
                                          <p:spTgt spid="9"/>
                                        </p:tgtEl>
                                        <p:attrNameLst>
                                          <p:attrName>ppt_w</p:attrName>
                                        </p:attrNameLst>
                                      </p:cBhvr>
                                      <p:tavLst>
                                        <p:tav tm="0">
                                          <p:val>
                                            <p:strVal val="#ppt_w*2.5"/>
                                          </p:val>
                                        </p:tav>
                                        <p:tav tm="100000">
                                          <p:val>
                                            <p:strVal val="#ppt_w"/>
                                          </p:val>
                                        </p:tav>
                                      </p:tavLst>
                                    </p:anim>
                                    <p:anim calcmode="lin" valueType="num">
                                      <p:cBhvr>
                                        <p:cTn id="51" dur="2000" fill="hold"/>
                                        <p:tgtEl>
                                          <p:spTgt spid="9"/>
                                        </p:tgtEl>
                                        <p:attrNameLst>
                                          <p:attrName>ppt_h</p:attrName>
                                        </p:attrNameLst>
                                      </p:cBhvr>
                                      <p:tavLst>
                                        <p:tav tm="0">
                                          <p:val>
                                            <p:strVal val="#ppt_h*0.01"/>
                                          </p:val>
                                        </p:tav>
                                        <p:tav tm="100000">
                                          <p:val>
                                            <p:strVal val="#ppt_h"/>
                                          </p:val>
                                        </p:tav>
                                      </p:tavLst>
                                    </p:anim>
                                    <p:anim calcmode="lin" valueType="num">
                                      <p:cBhvr>
                                        <p:cTn id="52" dur="2000" fill="hold"/>
                                        <p:tgtEl>
                                          <p:spTgt spid="9"/>
                                        </p:tgtEl>
                                        <p:attrNameLst>
                                          <p:attrName>ppt_x</p:attrName>
                                        </p:attrNameLst>
                                      </p:cBhvr>
                                      <p:tavLst>
                                        <p:tav tm="0">
                                          <p:val>
                                            <p:strVal val="#ppt_x"/>
                                          </p:val>
                                        </p:tav>
                                        <p:tav tm="100000">
                                          <p:val>
                                            <p:strVal val="#ppt_x"/>
                                          </p:val>
                                        </p:tav>
                                      </p:tavLst>
                                    </p:anim>
                                    <p:anim calcmode="lin" valueType="num">
                                      <p:cBhvr>
                                        <p:cTn id="53" dur="2000" fill="hold"/>
                                        <p:tgtEl>
                                          <p:spTgt spid="9"/>
                                        </p:tgtEl>
                                        <p:attrNameLst>
                                          <p:attrName>ppt_y</p:attrName>
                                        </p:attrNameLst>
                                      </p:cBhvr>
                                      <p:tavLst>
                                        <p:tav tm="0">
                                          <p:val>
                                            <p:strVal val="#ppt_h+1"/>
                                          </p:val>
                                        </p:tav>
                                        <p:tav tm="100000">
                                          <p:val>
                                            <p:strVal val="#ppt_y"/>
                                          </p:val>
                                        </p:tav>
                                      </p:tavLst>
                                    </p:anim>
                                    <p:animEffect transition="in" filter="fade">
                                      <p:cBhvr>
                                        <p:cTn id="54" dur="2000"/>
                                        <p:tgtEl>
                                          <p:spTgt spid="9"/>
                                        </p:tgtEl>
                                      </p:cBhvr>
                                    </p:animEffect>
                                  </p:childTnLst>
                                </p:cTn>
                              </p:par>
                              <p:par>
                                <p:cTn id="55" presetID="1" presetClass="mediacall" presetSubtype="0" fill="hold" nodeType="withEffect">
                                  <p:stCondLst>
                                    <p:cond delay="0"/>
                                  </p:stCondLst>
                                  <p:childTnLst>
                                    <p:cmd type="call" cmd="playFrom(0.0)">
                                      <p:cBhvr additive="base">
                                        <p:cTn id="56" dur="3941" fill="hold"/>
                                        <p:tgtEl>
                                          <p:spTgt spid="14"/>
                                        </p:tgtEl>
                                      </p:cBhvr>
                                    </p:cmd>
                                  </p:childTnLst>
                                </p:cTn>
                              </p:par>
                            </p:childTnLst>
                          </p:cTn>
                        </p:par>
                      </p:childTnLst>
                    </p:cTn>
                  </p:par>
                  <p:par>
                    <p:cTn id="57" fill="hold">
                      <p:stCondLst>
                        <p:cond delay="indefinite"/>
                      </p:stCondLst>
                      <p:childTnLst>
                        <p:par>
                          <p:cTn id="58" fill="hold">
                            <p:stCondLst>
                              <p:cond delay="0"/>
                            </p:stCondLst>
                            <p:childTnLst>
                              <p:par>
                                <p:cTn id="59" presetID="5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70" decel="100000"/>
                                        <p:tgtEl>
                                          <p:spTgt spid="15"/>
                                        </p:tgtEl>
                                      </p:cBhvr>
                                    </p:animEffect>
                                    <p:animScale>
                                      <p:cBhvr>
                                        <p:cTn id="62" dur="770" decel="100000"/>
                                        <p:tgtEl>
                                          <p:spTgt spid="15"/>
                                        </p:tgtEl>
                                      </p:cBhvr>
                                      <p:from x="10000" y="10000"/>
                                      <p:to x="200000" y="450000"/>
                                    </p:animScale>
                                    <p:animScale>
                                      <p:cBhvr>
                                        <p:cTn id="63" dur="1230" accel="100000" fill="hold">
                                          <p:stCondLst>
                                            <p:cond delay="770"/>
                                          </p:stCondLst>
                                        </p:cTn>
                                        <p:tgtEl>
                                          <p:spTgt spid="15"/>
                                        </p:tgtEl>
                                      </p:cBhvr>
                                      <p:from x="200000" y="450000"/>
                                      <p:to x="100000" y="100000"/>
                                    </p:animScale>
                                    <p:set>
                                      <p:cBhvr>
                                        <p:cTn id="64" dur="770" fill="hold"/>
                                        <p:tgtEl>
                                          <p:spTgt spid="15"/>
                                        </p:tgtEl>
                                        <p:attrNameLst>
                                          <p:attrName>ppt_x</p:attrName>
                                        </p:attrNameLst>
                                      </p:cBhvr>
                                      <p:to>
                                        <p:strVal val="(0.5)"/>
                                      </p:to>
                                    </p:set>
                                    <p:anim from="(0.5)" to="(#ppt_x)" calcmode="lin" valueType="num">
                                      <p:cBhvr>
                                        <p:cTn id="65" dur="1230" accel="100000" fill="hold">
                                          <p:stCondLst>
                                            <p:cond delay="770"/>
                                          </p:stCondLst>
                                        </p:cTn>
                                        <p:tgtEl>
                                          <p:spTgt spid="15"/>
                                        </p:tgtEl>
                                        <p:attrNameLst>
                                          <p:attrName>ppt_x</p:attrName>
                                        </p:attrNameLst>
                                      </p:cBhvr>
                                    </p:anim>
                                    <p:set>
                                      <p:cBhvr>
                                        <p:cTn id="66" dur="770" fill="hold"/>
                                        <p:tgtEl>
                                          <p:spTgt spid="15"/>
                                        </p:tgtEl>
                                        <p:attrNameLst>
                                          <p:attrName>ppt_y</p:attrName>
                                        </p:attrNameLst>
                                      </p:cBhvr>
                                      <p:to>
                                        <p:strVal val="(#ppt_y+0.4)"/>
                                      </p:to>
                                    </p:set>
                                    <p:anim from="(#ppt_y+0.4)" to="(#ppt_y)" calcmode="lin" valueType="num">
                                      <p:cBhvr>
                                        <p:cTn id="67" dur="1230" accel="100000" fill="hold">
                                          <p:stCondLst>
                                            <p:cond delay="770"/>
                                          </p:stCondLst>
                                        </p:cTn>
                                        <p:tgtEl>
                                          <p:spTgt spid="15"/>
                                        </p:tgtEl>
                                        <p:attrNameLst>
                                          <p:attrName>ppt_y</p:attrName>
                                        </p:attrNameLst>
                                      </p:cBhvr>
                                    </p:anim>
                                  </p:childTnLst>
                                </p:cTn>
                              </p:par>
                              <p:par>
                                <p:cTn id="68" presetID="1" presetClass="mediacall" presetSubtype="0" fill="hold" nodeType="withEffect">
                                  <p:stCondLst>
                                    <p:cond delay="0"/>
                                  </p:stCondLst>
                                  <p:childTnLst>
                                    <p:cmd type="call" cmd="playFrom(0.0)">
                                      <p:cBhvr additive="base">
                                        <p:cTn id="69" dur="2257" fill="hold"/>
                                        <p:tgtEl>
                                          <p:spTgt spid="21"/>
                                        </p:tgtEl>
                                      </p:cBhvr>
                                    </p:cmd>
                                  </p:childTnLst>
                                </p:cTn>
                              </p:par>
                            </p:childTnLst>
                          </p:cTn>
                        </p:par>
                        <p:par>
                          <p:cTn id="70" fill="hold">
                            <p:stCondLst>
                              <p:cond delay="2000"/>
                            </p:stCondLst>
                            <p:childTnLst>
                              <p:par>
                                <p:cTn id="71" presetID="52"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Scale>
                                      <p:cBhvr>
                                        <p:cTn id="73"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1000" decel="50000" fill="hold">
                                          <p:stCondLst>
                                            <p:cond delay="0"/>
                                          </p:stCondLst>
                                        </p:cTn>
                                        <p:tgtEl>
                                          <p:spTgt spid="20"/>
                                        </p:tgtEl>
                                        <p:attrNameLst>
                                          <p:attrName>ppt_x</p:attrName>
                                          <p:attrName>ppt_y</p:attrName>
                                        </p:attrNameLst>
                                      </p:cBhvr>
                                    </p:animMotion>
                                    <p:animEffect transition="in" filter="fade">
                                      <p:cBhvr>
                                        <p:cTn id="75" dur="1000"/>
                                        <p:tgtEl>
                                          <p:spTgt spid="20"/>
                                        </p:tgtEl>
                                      </p:cBhvr>
                                    </p:animEffect>
                                  </p:childTnLst>
                                </p:cTn>
                              </p:par>
                            </p:childTnLst>
                          </p:cTn>
                        </p:par>
                        <p:par>
                          <p:cTn id="76" fill="hold">
                            <p:stCondLst>
                              <p:cond delay="3000"/>
                            </p:stCondLst>
                            <p:childTnLst>
                              <p:par>
                                <p:cTn id="77" presetID="39" presetClass="entr" presetSubtype="0" accel="10000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p:cTn id="79" dur="1000" fill="hold"/>
                                        <p:tgtEl>
                                          <p:spTgt spid="12"/>
                                        </p:tgtEl>
                                        <p:attrNameLst>
                                          <p:attrName>ppt_h</p:attrName>
                                        </p:attrNameLst>
                                      </p:cBhvr>
                                      <p:tavLst>
                                        <p:tav tm="0">
                                          <p:val>
                                            <p:strVal val="#ppt_h/20"/>
                                          </p:val>
                                        </p:tav>
                                        <p:tav tm="50000">
                                          <p:val>
                                            <p:strVal val="#ppt_h/20"/>
                                          </p:val>
                                        </p:tav>
                                        <p:tav tm="100000">
                                          <p:val>
                                            <p:strVal val="#ppt_h"/>
                                          </p:val>
                                        </p:tav>
                                      </p:tavLst>
                                    </p:anim>
                                    <p:anim calcmode="lin" valueType="num">
                                      <p:cBhvr>
                                        <p:cTn id="80" dur="1000" fill="hold"/>
                                        <p:tgtEl>
                                          <p:spTgt spid="12"/>
                                        </p:tgtEl>
                                        <p:attrNameLst>
                                          <p:attrName>ppt_w</p:attrName>
                                        </p:attrNameLst>
                                      </p:cBhvr>
                                      <p:tavLst>
                                        <p:tav tm="0">
                                          <p:val>
                                            <p:strVal val="#ppt_w+.3"/>
                                          </p:val>
                                        </p:tav>
                                        <p:tav tm="50000">
                                          <p:val>
                                            <p:strVal val="#ppt_w+.3"/>
                                          </p:val>
                                        </p:tav>
                                        <p:tav tm="100000">
                                          <p:val>
                                            <p:strVal val="#ppt_w"/>
                                          </p:val>
                                        </p:tav>
                                      </p:tavLst>
                                    </p:anim>
                                    <p:anim calcmode="lin" valueType="num">
                                      <p:cBhvr>
                                        <p:cTn id="81" dur="1000" fill="hold"/>
                                        <p:tgtEl>
                                          <p:spTgt spid="12"/>
                                        </p:tgtEl>
                                        <p:attrNameLst>
                                          <p:attrName>ppt_x</p:attrName>
                                        </p:attrNameLst>
                                      </p:cBhvr>
                                      <p:tavLst>
                                        <p:tav tm="0">
                                          <p:val>
                                            <p:strVal val="#ppt_x-.3"/>
                                          </p:val>
                                        </p:tav>
                                        <p:tav tm="5000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
                                          </p:val>
                                        </p:tav>
                                        <p:tav tm="100000">
                                          <p:val>
                                            <p:strVal val="#ppt_y"/>
                                          </p:val>
                                        </p:tav>
                                      </p:tavLst>
                                    </p:anim>
                                  </p:childTnLst>
                                </p:cTn>
                              </p:par>
                              <p:par>
                                <p:cTn id="83" presetID="1" presetClass="mediacall" presetSubtype="0" fill="hold" nodeType="withEffect">
                                  <p:stCondLst>
                                    <p:cond delay="0"/>
                                  </p:stCondLst>
                                  <p:childTnLst>
                                    <p:cmd type="call" cmd="playFrom(0.0)">
                                      <p:cBhvr additive="base">
                                        <p:cTn id="84" dur="2257" fill="hold"/>
                                        <p:tgtEl>
                                          <p:spTgt spid="23"/>
                                        </p:tgtEl>
                                      </p:cBhvr>
                                    </p:cmd>
                                  </p:childTnLst>
                                </p:cTn>
                              </p:par>
                            </p:childTnLst>
                          </p:cTn>
                        </p:par>
                        <p:par>
                          <p:cTn id="85" fill="hold">
                            <p:stCondLst>
                              <p:cond delay="4000"/>
                            </p:stCondLst>
                            <p:childTnLst>
                              <p:par>
                                <p:cTn id="86" presetID="50" presetClass="entr" presetSubtype="0" decel="100000" fill="hold" grpId="1"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2000" fill="hold"/>
                                        <p:tgtEl>
                                          <p:spTgt spid="18"/>
                                        </p:tgtEl>
                                        <p:attrNameLst>
                                          <p:attrName>ppt_w</p:attrName>
                                        </p:attrNameLst>
                                      </p:cBhvr>
                                      <p:tavLst>
                                        <p:tav tm="0">
                                          <p:val>
                                            <p:strVal val="#ppt_w+.3"/>
                                          </p:val>
                                        </p:tav>
                                        <p:tav tm="100000">
                                          <p:val>
                                            <p:strVal val="#ppt_w"/>
                                          </p:val>
                                        </p:tav>
                                      </p:tavLst>
                                    </p:anim>
                                    <p:anim calcmode="lin" valueType="num">
                                      <p:cBhvr>
                                        <p:cTn id="89" dur="2000" fill="hold"/>
                                        <p:tgtEl>
                                          <p:spTgt spid="18"/>
                                        </p:tgtEl>
                                        <p:attrNameLst>
                                          <p:attrName>ppt_h</p:attrName>
                                        </p:attrNameLst>
                                      </p:cBhvr>
                                      <p:tavLst>
                                        <p:tav tm="0">
                                          <p:val>
                                            <p:strVal val="#ppt_h"/>
                                          </p:val>
                                        </p:tav>
                                        <p:tav tm="100000">
                                          <p:val>
                                            <p:strVal val="#ppt_h"/>
                                          </p:val>
                                        </p:tav>
                                      </p:tavLst>
                                    </p:anim>
                                    <p:animEffect transition="in" filter="fade">
                                      <p:cBhvr>
                                        <p:cTn id="90" dur="2000"/>
                                        <p:tgtEl>
                                          <p:spTgt spid="18"/>
                                        </p:tgtEl>
                                      </p:cBhvr>
                                    </p:animEffect>
                                  </p:childTnLst>
                                </p:cTn>
                              </p:par>
                              <p:par>
                                <p:cTn id="91" presetID="50" presetClass="entr" presetSubtype="0" decel="100000" fill="hold" grpId="1"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p:cTn id="93" dur="2000" fill="hold"/>
                                        <p:tgtEl>
                                          <p:spTgt spid="19"/>
                                        </p:tgtEl>
                                        <p:attrNameLst>
                                          <p:attrName>ppt_w</p:attrName>
                                        </p:attrNameLst>
                                      </p:cBhvr>
                                      <p:tavLst>
                                        <p:tav tm="0">
                                          <p:val>
                                            <p:strVal val="#ppt_w+.3"/>
                                          </p:val>
                                        </p:tav>
                                        <p:tav tm="100000">
                                          <p:val>
                                            <p:strVal val="#ppt_w"/>
                                          </p:val>
                                        </p:tav>
                                      </p:tavLst>
                                    </p:anim>
                                    <p:anim calcmode="lin" valueType="num">
                                      <p:cBhvr>
                                        <p:cTn id="94" dur="2000" fill="hold"/>
                                        <p:tgtEl>
                                          <p:spTgt spid="19"/>
                                        </p:tgtEl>
                                        <p:attrNameLst>
                                          <p:attrName>ppt_h</p:attrName>
                                        </p:attrNameLst>
                                      </p:cBhvr>
                                      <p:tavLst>
                                        <p:tav tm="0">
                                          <p:val>
                                            <p:strVal val="#ppt_h"/>
                                          </p:val>
                                        </p:tav>
                                        <p:tav tm="100000">
                                          <p:val>
                                            <p:strVal val="#ppt_h"/>
                                          </p:val>
                                        </p:tav>
                                      </p:tavLst>
                                    </p:anim>
                                    <p:animEffect transition="in" filter="fade">
                                      <p:cBhvr>
                                        <p:cTn id="95" dur="2000"/>
                                        <p:tgtEl>
                                          <p:spTgt spid="19"/>
                                        </p:tgtEl>
                                      </p:cBhvr>
                                    </p:animEffect>
                                  </p:childTnLst>
                                </p:cTn>
                              </p:par>
                            </p:childTnLst>
                          </p:cTn>
                        </p:par>
                        <p:par>
                          <p:cTn id="96" fill="hold">
                            <p:stCondLst>
                              <p:cond delay="6000"/>
                            </p:stCondLst>
                            <p:childTnLst>
                              <p:par>
                                <p:cTn id="97" presetID="19" presetClass="entr" presetSubtype="10" fill="hold" grpId="1" nodeType="afterEffect">
                                  <p:stCondLst>
                                    <p:cond delay="0"/>
                                  </p:stCondLst>
                                  <p:childTnLst>
                                    <p:set>
                                      <p:cBhvr>
                                        <p:cTn id="98" dur="1" fill="hold">
                                          <p:stCondLst>
                                            <p:cond delay="0"/>
                                          </p:stCondLst>
                                        </p:cTn>
                                        <p:tgtEl>
                                          <p:spTgt spid="17"/>
                                        </p:tgtEl>
                                        <p:attrNameLst>
                                          <p:attrName>style.visibility</p:attrName>
                                        </p:attrNameLst>
                                      </p:cBhvr>
                                      <p:to>
                                        <p:strVal val="visible"/>
                                      </p:to>
                                    </p:set>
                                    <p:anim calcmode="lin" valueType="num">
                                      <p:cBhvr>
                                        <p:cTn id="99" dur="3000" fill="hold"/>
                                        <p:tgtEl>
                                          <p:spTgt spid="17"/>
                                        </p:tgtEl>
                                        <p:attrNameLst>
                                          <p:attrName>ppt_w</p:attrName>
                                        </p:attrNameLst>
                                      </p:cBhvr>
                                      <p:tavLst>
                                        <p:tav tm="0" fmla="#ppt_w*sin(2.5*pi*$)">
                                          <p:val>
                                            <p:fltVal val="0"/>
                                          </p:val>
                                        </p:tav>
                                        <p:tav tm="100000">
                                          <p:val>
                                            <p:fltVal val="1"/>
                                          </p:val>
                                        </p:tav>
                                      </p:tavLst>
                                    </p:anim>
                                    <p:anim calcmode="lin" valueType="num">
                                      <p:cBhvr>
                                        <p:cTn id="100" dur="3000" fill="hold"/>
                                        <p:tgtEl>
                                          <p:spTgt spid="17"/>
                                        </p:tgtEl>
                                        <p:attrNameLst>
                                          <p:attrName>ppt_h</p:attrName>
                                        </p:attrNameLst>
                                      </p:cBhvr>
                                      <p:tavLst>
                                        <p:tav tm="0">
                                          <p:val>
                                            <p:strVal val="#ppt_h"/>
                                          </p:val>
                                        </p:tav>
                                        <p:tav tm="100000">
                                          <p:val>
                                            <p:strVal val="#ppt_h"/>
                                          </p:val>
                                        </p:tav>
                                      </p:tavLst>
                                    </p:anim>
                                  </p:childTnLst>
                                </p:cTn>
                              </p:par>
                              <p:par>
                                <p:cTn id="101" presetID="1" presetClass="mediacall" presetSubtype="0" fill="hold" nodeType="withEffect">
                                  <p:stCondLst>
                                    <p:cond delay="0"/>
                                  </p:stCondLst>
                                  <p:childTnLst>
                                    <p:cmd type="call" cmd="playFrom(0.0)">
                                      <p:cBhvr additive="base">
                                        <p:cTn id="102" dur="822"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3"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audio>
              <p:cMediaNode>
                <p:cTn id="104" fill="hold" display="1">
                  <p:stCondLst>
                    <p:cond delay="indefinite"/>
                  </p:stCondLst>
                  <p:endCondLst>
                    <p:cond evt="onNext" delay="0">
                      <p:tgtEl>
                        <p:sldTgt/>
                      </p:tgtEl>
                    </p:cond>
                    <p:cond evt="onPrev" delay="0">
                      <p:tgtEl>
                        <p:sldTgt/>
                      </p:tgtEl>
                    </p:cond>
                    <p:cond evt="onStopAudio" delay="0">
                      <p:tgtEl>
                        <p:sldTgt/>
                      </p:tgtEl>
                    </p:cond>
                  </p:endCondLst>
                </p:cTn>
                <p:tgtEl>
                  <p:spTgt spid="3"/>
                </p:tgtEl>
              </p:cMediaNode>
            </p:audio>
            <p:audio>
              <p:cMediaNode>
                <p:cTn id="105"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106"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audio>
              <p:cMediaNode>
                <p:cTn id="107"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108"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audio>
              <p:cMediaNode>
                <p:cTn id="109" fill="hold" display="1">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audio>
              <p:cMediaNode>
                <p:cTn id="110"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audio>
              <p:cMediaNode>
                <p:cTn id="111" fill="hold" display="1">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audio>
              <p:cMediaNode>
                <p:cTn id="112" fill="hold" display="1">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audio>
              <p:cMediaNode>
                <p:cTn id="113" fill="hold" display="1">
                  <p:stCondLst>
                    <p:cond delay="indefinite"/>
                  </p:stCondLst>
                  <p:endCondLst>
                    <p:cond evt="onNext" delay="0">
                      <p:tgtEl>
                        <p:sldTgt/>
                      </p:tgtEl>
                    </p:cond>
                    <p:cond evt="onPrev" delay="0">
                      <p:tgtEl>
                        <p:sldTgt/>
                      </p:tgtEl>
                    </p:cond>
                    <p:cond evt="onStopAudio" delay="0">
                      <p:tgtEl>
                        <p:sldTgt/>
                      </p:tgtEl>
                    </p:cond>
                  </p:endCondLst>
                </p:cTn>
                <p:tgtEl>
                  <p:spTgt spid="25"/>
                </p:tgtEl>
              </p:cMediaNode>
            </p:audio>
          </p:childTnLst>
        </p:cTn>
      </p:par>
    </p:tnLst>
    <p:bldLst>
      <p:bldP spid="5" grpId="0"/>
      <p:bldP spid="5" grpId="1"/>
      <p:bldP spid="5" grpId="2"/>
      <p:bldP spid="5" grpId="3"/>
      <p:bldP spid="5" grpId="4"/>
      <p:bldP spid="5" grpId="5"/>
      <p:bldP spid="5" grpId="6"/>
      <p:bldP spid="5" grpId="7"/>
      <p:bldP spid="5" grpId="8"/>
      <p:bldP spid="5" grpId="9"/>
      <p:bldP spid="5" grpId="10"/>
      <p:bldP spid="5" grpId="11"/>
      <p:bldP spid="7" grpId="0"/>
      <p:bldP spid="7" grpId="1"/>
      <p:bldP spid="7" grpId="2"/>
      <p:bldP spid="7" grpId="3"/>
      <p:bldP spid="7" grpId="4"/>
      <p:bldP spid="7" grpId="5"/>
      <p:bldP spid="7" grpId="6"/>
      <p:bldP spid="7" grpId="7"/>
      <p:bldP spid="7" grpId="8"/>
      <p:bldP spid="8" grpId="0"/>
      <p:bldP spid="8" grpId="1"/>
      <p:bldP spid="8" grpId="2"/>
      <p:bldP spid="8" grpId="3"/>
      <p:bldP spid="8" grpId="4"/>
      <p:bldP spid="9" grpId="0"/>
      <p:bldP spid="9" grpId="1"/>
      <p:bldP spid="9" grpId="2"/>
      <p:bldP spid="11" grpId="0"/>
      <p:bldP spid="11" grpId="1"/>
      <p:bldP spid="11" grpId="2"/>
      <p:bldP spid="17" grpId="0"/>
      <p:bldP spid="17" grpId="1"/>
      <p:bldP spid="18" grpId="0"/>
      <p:bldP spid="18" grpId="1"/>
      <p:bldP spid="19" grpId="0"/>
      <p:bldP spid="19" grpId="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i6"/>
          <p:cNvPicPr>
            <a:picLocks noChangeAspect="1"/>
          </p:cNvPicPr>
          <p:nvPr/>
        </p:nvPicPr>
        <p:blipFill>
          <a:blip r:embed="rId14">
            <a:lum bright="-12000" contrast="42000"/>
          </a:blip>
          <a:stretch>
            <a:fillRect/>
          </a:stretch>
        </p:blipFill>
        <p:spPr>
          <a:xfrm>
            <a:off x="-32385" y="-38735"/>
            <a:ext cx="12276455" cy="6913245"/>
          </a:xfrm>
          <a:prstGeom prst="rect">
            <a:avLst/>
          </a:prstGeom>
        </p:spPr>
      </p:pic>
      <p:sp>
        <p:nvSpPr>
          <p:cNvPr id="3" name="Text Box 2"/>
          <p:cNvSpPr txBox="1"/>
          <p:nvPr/>
        </p:nvSpPr>
        <p:spPr>
          <a:xfrm>
            <a:off x="219710" y="2962910"/>
            <a:ext cx="6288405" cy="1188720"/>
          </a:xfrm>
          <a:prstGeom prst="rect">
            <a:avLst/>
          </a:prstGeom>
          <a:noFill/>
        </p:spPr>
        <p:txBody>
          <a:bodyPr wrap="square" rtlCol="0" anchor="t">
            <a:spAutoFit/>
          </a:bodyPr>
          <a:lstStyle/>
          <a:p>
            <a:r>
              <a:rPr lang="en-US" sz="2400">
                <a:solidFill>
                  <a:schemeClr val="bg1"/>
                </a:solidFill>
                <a:effectLst>
                  <a:glow rad="228600">
                    <a:schemeClr val="accent1">
                      <a:satMod val="175000"/>
                      <a:alpha val="40000"/>
                    </a:schemeClr>
                  </a:glow>
                </a:effectLst>
                <a:latin typeface="Bahnschrift SemiCondensed" panose="020B0502040204020203" charset="0"/>
                <a:sym typeface="+mn-ea"/>
              </a:rPr>
              <a:t>“bumi ditundukan </a:t>
            </a:r>
            <a:r>
              <a:rPr lang="en-US" sz="2400">
                <a:solidFill>
                  <a:schemeClr val="tx1"/>
                </a:solidFill>
                <a:effectLst>
                  <a:glow rad="228600">
                    <a:schemeClr val="accent1">
                      <a:satMod val="175000"/>
                      <a:alpha val="40000"/>
                    </a:schemeClr>
                  </a:glow>
                </a:effectLst>
                <a:latin typeface="Bahnschrift SemiCondensed" panose="020B0502040204020203" charset="0"/>
                <a:sym typeface="+mn-ea"/>
              </a:rPr>
              <a:t>oleh </a:t>
            </a:r>
            <a:r>
              <a:rPr lang="en-US" sz="2400">
                <a:solidFill>
                  <a:schemeClr val="bg1"/>
                </a:solidFill>
                <a:effectLst>
                  <a:glow rad="228600">
                    <a:schemeClr val="accent1">
                      <a:satMod val="175000"/>
                      <a:alpha val="40000"/>
                    </a:schemeClr>
                  </a:glow>
                </a:effectLst>
                <a:latin typeface="Bahnschrift SemiCondensed" panose="020B0502040204020203" charset="0"/>
                <a:sym typeface="+mn-ea"/>
              </a:rPr>
              <a:t>ALLAH dalam keadaan tenang ko</a:t>
            </a:r>
            <a:r>
              <a:rPr lang="en-US" sz="2400">
                <a:solidFill>
                  <a:schemeClr val="tx1"/>
                </a:solidFill>
                <a:effectLst>
                  <a:glow rad="228600">
                    <a:schemeClr val="accent1">
                      <a:satMod val="175000"/>
                      <a:alpha val="40000"/>
                    </a:schemeClr>
                  </a:glow>
                </a:effectLst>
                <a:latin typeface="Bahnschrift SemiCondensed" panose="020B0502040204020203" charset="0"/>
                <a:sym typeface="+mn-ea"/>
              </a:rPr>
              <a:t>koh</a:t>
            </a:r>
            <a:r>
              <a:rPr lang="en-US" sz="2400">
                <a:solidFill>
                  <a:schemeClr val="bg1"/>
                </a:solidFill>
                <a:effectLst>
                  <a:glow rad="228600">
                    <a:schemeClr val="accent1">
                      <a:satMod val="175000"/>
                      <a:alpha val="40000"/>
                    </a:schemeClr>
                  </a:glow>
                </a:effectLst>
                <a:latin typeface="Bahnschrift SemiCondensed" panose="020B0502040204020203" charset="0"/>
                <a:sym typeface="+mn-ea"/>
              </a:rPr>
              <a:t>.Supaya makhluk-NYA dapat menjalani semua perintah-NYA.”</a:t>
            </a:r>
          </a:p>
        </p:txBody>
      </p:sp>
      <p:sp>
        <p:nvSpPr>
          <p:cNvPr id="5" name="Text Box 4"/>
          <p:cNvSpPr txBox="1"/>
          <p:nvPr/>
        </p:nvSpPr>
        <p:spPr>
          <a:xfrm>
            <a:off x="1364615" y="1439545"/>
            <a:ext cx="9965055" cy="518160"/>
          </a:xfrm>
          <a:prstGeom prst="rect">
            <a:avLst/>
          </a:prstGeom>
          <a:noFill/>
        </p:spPr>
        <p:txBody>
          <a:bodyPr wrap="none" rtlCol="0" anchor="t">
            <a:spAutoFit/>
          </a:bodyPr>
          <a:lstStyle/>
          <a:p>
            <a:pPr algn="r"/>
            <a:r>
              <a:rPr lang="en-US" sz="2800" b="1" i="1" u="sng">
                <a:solidFill>
                  <a:schemeClr val="bg1"/>
                </a:solidFill>
                <a:effectLst/>
                <a:latin typeface="Bodoni MT" panose="02070603080606020203" charset="0"/>
                <a:ea typeface="Yu Gothic UI Semilight" panose="020B0400000000000000" charset="-128"/>
                <a:sym typeface="+mn-ea"/>
              </a:rPr>
              <a:t>“buka</a:t>
            </a:r>
            <a:r>
              <a:rPr lang="en-US" sz="2800" b="1" i="1" u="sng">
                <a:solidFill>
                  <a:schemeClr val="tx1"/>
                </a:solidFill>
                <a:effectLst/>
                <a:latin typeface="Bodoni MT" panose="02070603080606020203" charset="0"/>
                <a:ea typeface="Yu Gothic UI Semilight" panose="020B0400000000000000" charset="-128"/>
                <a:sym typeface="+mn-ea"/>
              </a:rPr>
              <a:t>nkah kami </a:t>
            </a:r>
            <a:r>
              <a:rPr lang="en-US" sz="2800" b="1" i="1" u="sng">
                <a:solidFill>
                  <a:schemeClr val="bg1"/>
                </a:solidFill>
                <a:effectLst/>
                <a:latin typeface="Bodoni MT" panose="02070603080606020203" charset="0"/>
                <a:ea typeface="Yu Gothic UI Semilight" panose="020B0400000000000000" charset="-128"/>
                <a:sym typeface="+mn-ea"/>
              </a:rPr>
              <a:t>telah menjadikan bumi sebagai hamparan”</a:t>
            </a:r>
          </a:p>
        </p:txBody>
      </p:sp>
      <p:sp>
        <p:nvSpPr>
          <p:cNvPr id="6" name="Text Box 5"/>
          <p:cNvSpPr txBox="1"/>
          <p:nvPr/>
        </p:nvSpPr>
        <p:spPr>
          <a:xfrm>
            <a:off x="4471035" y="677545"/>
            <a:ext cx="3249295" cy="762000"/>
          </a:xfrm>
          <a:prstGeom prst="rect">
            <a:avLst/>
          </a:prstGeom>
          <a:noFill/>
        </p:spPr>
        <p:txBody>
          <a:bodyPr wrap="none" rtlCol="0" anchor="t">
            <a:spAutoFit/>
          </a:bodyPr>
          <a:lstStyle/>
          <a:p>
            <a:r>
              <a:rPr lang="en-US" sz="4400" b="1">
                <a:solidFill>
                  <a:schemeClr val="tx1"/>
                </a:solidFill>
                <a:effectLst/>
                <a:latin typeface="Bahnschrift SemiBold Condensed" panose="020B0502040204020203" charset="0"/>
                <a:sym typeface="+mn-ea"/>
              </a:rPr>
              <a:t> AN</a:t>
            </a:r>
            <a:r>
              <a:rPr lang="en-US" sz="4400" b="1">
                <a:solidFill>
                  <a:schemeClr val="bg1"/>
                </a:solidFill>
                <a:effectLst/>
                <a:latin typeface="Bahnschrift SemiBold Condensed" panose="020B0502040204020203" charset="0"/>
                <a:sym typeface="+mn-ea"/>
              </a:rPr>
              <a:t>-NABA:6</a:t>
            </a:r>
          </a:p>
        </p:txBody>
      </p:sp>
      <p:sp>
        <p:nvSpPr>
          <p:cNvPr id="7" name="Text Box 6"/>
          <p:cNvSpPr txBox="1"/>
          <p:nvPr/>
        </p:nvSpPr>
        <p:spPr>
          <a:xfrm>
            <a:off x="6210935" y="4752975"/>
            <a:ext cx="5561330" cy="1583690"/>
          </a:xfrm>
          <a:prstGeom prst="rect">
            <a:avLst/>
          </a:prstGeom>
          <a:noFill/>
        </p:spPr>
        <p:txBody>
          <a:bodyPr wrap="square" rtlCol="0" anchor="t">
            <a:spAutoFit/>
          </a:bodyPr>
          <a:lstStyle/>
          <a:p>
            <a:r>
              <a:rPr lang="en-US" altLang="en-US" sz="2400" b="1" i="1">
                <a:solidFill>
                  <a:schemeClr val="bg1"/>
                </a:solidFill>
                <a:effectLst>
                  <a:glow rad="228600">
                    <a:schemeClr val="accent1">
                      <a:satMod val="175000"/>
                      <a:alpha val="40000"/>
                    </a:schemeClr>
                  </a:glow>
                </a:effectLst>
                <a:latin typeface="Arabic Typesetting" panose="03020402040406030203" charset="0"/>
                <a:sym typeface="+mn-ea"/>
              </a:rPr>
              <a:t>AL-MAHD</a:t>
            </a:r>
            <a:r>
              <a:rPr lang="en-US" altLang="en-US" sz="2400" b="1" i="1">
                <a:solidFill>
                  <a:schemeClr val="bg1"/>
                </a:solidFill>
                <a:effectLst>
                  <a:glow rad="228600">
                    <a:schemeClr val="accent1">
                      <a:satMod val="175000"/>
                      <a:alpha val="40000"/>
                    </a:schemeClr>
                  </a:glow>
                </a:effectLst>
                <a:sym typeface="+mn-ea"/>
              </a:rPr>
              <a:t>: </a:t>
            </a:r>
            <a:r>
              <a:rPr lang="en-US" altLang="en-US" sz="2400" b="1">
                <a:solidFill>
                  <a:schemeClr val="bg1"/>
                </a:solidFill>
                <a:effectLst>
                  <a:glow rad="228600">
                    <a:schemeClr val="accent1">
                      <a:satMod val="175000"/>
                      <a:alpha val="40000"/>
                    </a:schemeClr>
                  </a:glow>
                </a:effectLst>
                <a:latin typeface="Bodoni MT" panose="02070603080606020203" charset="0"/>
                <a:sym typeface="+mn-ea"/>
              </a:rPr>
              <a:t>Disini bermakna tempat untuk berjalan atau buaian.Yang mana bumi mengitari matahari tapi makhluk di dalamnya etap tenang.</a:t>
            </a:r>
          </a:p>
        </p:txBody>
      </p:sp>
      <p:pic>
        <p:nvPicPr>
          <p:cNvPr id="14" name="Picture 13" descr="terkenal"/>
          <p:cNvPicPr>
            <a:picLocks noChangeAspect="1"/>
          </p:cNvPicPr>
          <p:nvPr/>
        </p:nvPicPr>
        <p:blipFill>
          <a:blip r:embed="rId15">
            <a:clrChange>
              <a:clrFrom>
                <a:srgbClr val="FFFEFF">
                  <a:alpha val="100000"/>
                </a:srgbClr>
              </a:clrFrom>
              <a:clrTo>
                <a:srgbClr val="FFFEFF">
                  <a:alpha val="100000"/>
                  <a:alpha val="0"/>
                </a:srgbClr>
              </a:clrTo>
            </a:clrChange>
          </a:blip>
          <a:stretch>
            <a:fillRect/>
          </a:stretch>
        </p:blipFill>
        <p:spPr>
          <a:xfrm>
            <a:off x="2347595" y="4160520"/>
            <a:ext cx="1903095" cy="2488565"/>
          </a:xfrm>
          <a:prstGeom prst="rect">
            <a:avLst/>
          </a:prstGeom>
        </p:spPr>
      </p:pic>
      <p:pic>
        <p:nvPicPr>
          <p:cNvPr id="15" name="Picture 14" descr="terkenal"/>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806450" y="4149090"/>
            <a:ext cx="1858010" cy="2512060"/>
          </a:xfrm>
          <a:prstGeom prst="rect">
            <a:avLst/>
          </a:prstGeom>
        </p:spPr>
      </p:pic>
      <p:pic>
        <p:nvPicPr>
          <p:cNvPr id="17" name="Picture 16" descr="mosepeda"/>
          <p:cNvPicPr>
            <a:picLocks noChangeAspect="1"/>
          </p:cNvPicPr>
          <p:nvPr/>
        </p:nvPicPr>
        <p:blipFill>
          <a:blip r:embed="rId16">
            <a:clrChange>
              <a:clrFrom>
                <a:srgbClr val="FFFFFF">
                  <a:alpha val="100000"/>
                </a:srgbClr>
              </a:clrFrom>
              <a:clrTo>
                <a:srgbClr val="FFFFFF">
                  <a:alpha val="100000"/>
                  <a:alpha val="0"/>
                </a:srgbClr>
              </a:clrTo>
            </a:clrChange>
            <a:lum bright="-12000" contrast="54000"/>
          </a:blip>
          <a:stretch>
            <a:fillRect/>
          </a:stretch>
        </p:blipFill>
        <p:spPr>
          <a:xfrm>
            <a:off x="8606155" y="2186305"/>
            <a:ext cx="1580515" cy="1974215"/>
          </a:xfrm>
          <a:prstGeom prst="rect">
            <a:avLst/>
          </a:prstGeom>
        </p:spPr>
      </p:pic>
      <p:sp>
        <p:nvSpPr>
          <p:cNvPr id="19" name="Text Box 18"/>
          <p:cNvSpPr txBox="1"/>
          <p:nvPr/>
        </p:nvSpPr>
        <p:spPr>
          <a:xfrm>
            <a:off x="7766050" y="3776345"/>
            <a:ext cx="3444240" cy="403225"/>
          </a:xfrm>
          <a:prstGeom prst="rect">
            <a:avLst/>
          </a:prstGeom>
          <a:noFill/>
        </p:spPr>
        <p:txBody>
          <a:bodyPr wrap="none" rtlCol="0">
            <a:prstTxWarp prst="textArchDown">
              <a:avLst/>
            </a:prstTxWarp>
            <a:spAutoFit/>
          </a:bodyPr>
          <a:lstStyle/>
          <a:p>
            <a:r>
              <a:rPr lang="en-US" sz="2000" b="1">
                <a:solidFill>
                  <a:schemeClr val="bg1"/>
                </a:solidFill>
                <a:effectLst/>
                <a:latin typeface="Andalus" panose="02020603050405020304" charset="0"/>
              </a:rPr>
              <a:t>MANTAP!,KAMU DAPAT SEPEDA!!</a:t>
            </a:r>
          </a:p>
        </p:txBody>
      </p:sp>
      <p:pic>
        <p:nvPicPr>
          <p:cNvPr id="4" name="mixkit-cinematic-glass-hit-suspense-677.wav">
            <a:hlinkClick r:id="" action="ppaction://media"/>
          </p:cNvPr>
          <p:cNvPicPr/>
          <p:nvPr>
            <a:audioFile r:link="rId2"/>
            <p:extLst>
              <p:ext uri="{DAA4B4D4-6D71-4841-9C94-3DE7FCFB9230}">
                <p14:media xmlns:p14="http://schemas.microsoft.com/office/powerpoint/2010/main" r:link="rId1"/>
              </p:ext>
            </p:extLst>
          </p:nvPr>
        </p:nvPicPr>
        <p:blipFill>
          <a:blip r:embed="rId17"/>
          <a:stretch>
            <a:fillRect/>
          </a:stretch>
        </p:blipFill>
        <p:spPr>
          <a:xfrm>
            <a:off x="6778625" y="-451485"/>
            <a:ext cx="412750" cy="412750"/>
          </a:xfrm>
          <a:prstGeom prst="rect">
            <a:avLst/>
          </a:prstGeom>
        </p:spPr>
      </p:pic>
      <p:pic>
        <p:nvPicPr>
          <p:cNvPr id="8" name="mixkit-keyboard-typing-1386.wav">
            <a:hlinkClick r:id="" action="ppaction://media"/>
          </p:cNvPr>
          <p:cNvPicPr/>
          <p:nvPr>
            <a:audioFile r:link="rId4"/>
            <p:extLst>
              <p:ext uri="{DAA4B4D4-6D71-4841-9C94-3DE7FCFB9230}">
                <p14:media xmlns:p14="http://schemas.microsoft.com/office/powerpoint/2010/main" r:link="rId3"/>
              </p:ext>
            </p:extLst>
          </p:nvPr>
        </p:nvPicPr>
        <p:blipFill>
          <a:blip r:embed="rId17"/>
          <a:stretch>
            <a:fillRect/>
          </a:stretch>
        </p:blipFill>
        <p:spPr>
          <a:xfrm>
            <a:off x="7598410" y="-597535"/>
            <a:ext cx="412750" cy="412750"/>
          </a:xfrm>
          <a:prstGeom prst="rect">
            <a:avLst/>
          </a:prstGeom>
        </p:spPr>
      </p:pic>
      <p:pic>
        <p:nvPicPr>
          <p:cNvPr id="9" name="mixkit-short-transition-sweep-175.wav">
            <a:hlinkClick r:id="" action="ppaction://media"/>
          </p:cNvPr>
          <p:cNvPicPr/>
          <p:nvPr>
            <a:audioFile r:link="rId6"/>
            <p:extLst>
              <p:ext uri="{DAA4B4D4-6D71-4841-9C94-3DE7FCFB9230}">
                <p14:media xmlns:p14="http://schemas.microsoft.com/office/powerpoint/2010/main" r:link="rId5"/>
              </p:ext>
            </p:extLst>
          </p:nvPr>
        </p:nvPicPr>
        <p:blipFill>
          <a:blip r:embed="rId17"/>
          <a:stretch>
            <a:fillRect/>
          </a:stretch>
        </p:blipFill>
        <p:spPr>
          <a:xfrm>
            <a:off x="13183870" y="2538730"/>
            <a:ext cx="412750" cy="265430"/>
          </a:xfrm>
          <a:prstGeom prst="rect">
            <a:avLst/>
          </a:prstGeom>
        </p:spPr>
      </p:pic>
      <p:pic>
        <p:nvPicPr>
          <p:cNvPr id="10" name="mixkit-short-transition-sweep-175.wav">
            <a:hlinkClick r:id="" action="ppaction://media"/>
          </p:cNvPr>
          <p:cNvPicPr/>
          <p:nvPr>
            <a:audioFile r:link="rId6"/>
            <p:extLst>
              <p:ext uri="{DAA4B4D4-6D71-4841-9C94-3DE7FCFB9230}">
                <p14:media xmlns:p14="http://schemas.microsoft.com/office/powerpoint/2010/main" r:link="rId5"/>
              </p:ext>
            </p:extLst>
          </p:nvPr>
        </p:nvPicPr>
        <p:blipFill>
          <a:blip r:embed="rId17"/>
          <a:stretch>
            <a:fillRect/>
          </a:stretch>
        </p:blipFill>
        <p:spPr>
          <a:xfrm>
            <a:off x="13053695" y="3776345"/>
            <a:ext cx="412750" cy="412750"/>
          </a:xfrm>
          <a:prstGeom prst="rect">
            <a:avLst/>
          </a:prstGeom>
        </p:spPr>
      </p:pic>
      <p:pic>
        <p:nvPicPr>
          <p:cNvPr id="11" name="mixkit-short-transition-sweep-175 (3).wav">
            <a:hlinkClick r:id="" action="ppaction://media"/>
          </p:cNvPr>
          <p:cNvPicPr/>
          <p:nvPr>
            <a:audioFile r:link="rId8"/>
            <p:extLst>
              <p:ext uri="{DAA4B4D4-6D71-4841-9C94-3DE7FCFB9230}">
                <p14:media xmlns:p14="http://schemas.microsoft.com/office/powerpoint/2010/main" r:link="rId7"/>
              </p:ext>
            </p:extLst>
          </p:nvPr>
        </p:nvPicPr>
        <p:blipFill>
          <a:blip r:embed="rId17"/>
          <a:stretch>
            <a:fillRect/>
          </a:stretch>
        </p:blipFill>
        <p:spPr>
          <a:xfrm>
            <a:off x="9189720" y="-1172845"/>
            <a:ext cx="412750" cy="412750"/>
          </a:xfrm>
          <a:prstGeom prst="rect">
            <a:avLst/>
          </a:prstGeom>
        </p:spPr>
      </p:pic>
      <p:pic>
        <p:nvPicPr>
          <p:cNvPr id="12" name="y2mate.com - apaan tuh  sound effect.mp3">
            <a:hlinkClick r:id="" action="ppaction://media"/>
          </p:cNvPr>
          <p:cNvPicPr/>
          <p:nvPr>
            <a:audioFile r:link="rId10"/>
            <p:extLst>
              <p:ext uri="{DAA4B4D4-6D71-4841-9C94-3DE7FCFB9230}">
                <p14:media xmlns:p14="http://schemas.microsoft.com/office/powerpoint/2010/main" r:link="rId9"/>
              </p:ext>
            </p:extLst>
          </p:nvPr>
        </p:nvPicPr>
        <p:blipFill>
          <a:blip r:embed="rId17"/>
          <a:stretch>
            <a:fillRect/>
          </a:stretch>
        </p:blipFill>
        <p:spPr>
          <a:xfrm>
            <a:off x="13053695" y="1026795"/>
            <a:ext cx="412750" cy="412750"/>
          </a:xfrm>
          <a:prstGeom prst="rect">
            <a:avLst/>
          </a:prstGeom>
        </p:spPr>
      </p:pic>
      <p:pic>
        <p:nvPicPr>
          <p:cNvPr id="13" name="mixkit-arrow-whoosh-1491 (1).wav">
            <a:hlinkClick r:id="" action="ppaction://media"/>
          </p:cNvPr>
          <p:cNvPicPr/>
          <p:nvPr>
            <a:audioFile r:link="rId12"/>
            <p:extLst>
              <p:ext uri="{DAA4B4D4-6D71-4841-9C94-3DE7FCFB9230}">
                <p14:media xmlns:p14="http://schemas.microsoft.com/office/powerpoint/2010/main" r:link="rId11"/>
              </p:ext>
            </p:extLst>
          </p:nvPr>
        </p:nvPicPr>
        <p:blipFill>
          <a:blip r:embed="rId17"/>
          <a:stretch>
            <a:fillRect/>
          </a:stretch>
        </p:blipFill>
        <p:spPr>
          <a:xfrm>
            <a:off x="10530205" y="-117284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 calcmode="lin" valueType="num">
                                      <p:cBhvr>
                                        <p:cTn id="9" dur="2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6"/>
                                        </p:tgtEl>
                                      </p:cBhvr>
                                    </p:animEffect>
                                  </p:childTnLst>
                                </p:cTn>
                              </p:par>
                              <p:par>
                                <p:cTn id="12" presetID="1" presetClass="mediacall" presetSubtype="0" fill="hold" nodeType="withEffect">
                                  <p:stCondLst>
                                    <p:cond delay="0"/>
                                  </p:stCondLst>
                                  <p:childTnLst>
                                    <p:cmd type="call" cmd="playFrom(0.0)">
                                      <p:cBhvr additive="base">
                                        <p:cTn id="13" dur="4719" fill="hold"/>
                                        <p:tgtEl>
                                          <p:spTgt spid="4"/>
                                        </p:tgtEl>
                                      </p:cBhvr>
                                    </p:cmd>
                                  </p:childTnLst>
                                </p:cTn>
                              </p:par>
                            </p:childTnLst>
                          </p:cTn>
                        </p:par>
                        <p:par>
                          <p:cTn id="14" fill="hold">
                            <p:stCondLst>
                              <p:cond delay="4718"/>
                            </p:stCondLst>
                            <p:childTnLst>
                              <p:par>
                                <p:cTn id="15" presetID="38" presetClass="entr" presetSubtype="0" accel="50000" fill="hold" grpId="1" nodeType="afterEffect">
                                  <p:stCondLst>
                                    <p:cond delay="0"/>
                                  </p:stCondLst>
                                  <p:iterate type="lt">
                                    <p:tmPct val="50000"/>
                                  </p:iterate>
                                  <p:childTnLst>
                                    <p:set>
                                      <p:cBhvr>
                                        <p:cTn id="16" dur="1" fill="hold">
                                          <p:stCondLst>
                                            <p:cond delay="0"/>
                                          </p:stCondLst>
                                        </p:cTn>
                                        <p:tgtEl>
                                          <p:spTgt spid="5"/>
                                        </p:tgtEl>
                                        <p:attrNameLst>
                                          <p:attrName>style.visibility</p:attrName>
                                        </p:attrNameLst>
                                      </p:cBhvr>
                                      <p:to>
                                        <p:strVal val="visible"/>
                                      </p:to>
                                    </p:set>
                                    <p:set>
                                      <p:cBhvr>
                                        <p:cTn id="17" dur="228" fill="hold">
                                          <p:stCondLst>
                                            <p:cond delay="0"/>
                                          </p:stCondLst>
                                        </p:cTn>
                                        <p:tgtEl>
                                          <p:spTgt spid="5"/>
                                        </p:tgtEl>
                                        <p:attrNameLst>
                                          <p:attrName>style.rotation</p:attrName>
                                        </p:attrNameLst>
                                      </p:cBhvr>
                                      <p:to>
                                        <p:strVal val="-45.0"/>
                                      </p:to>
                                    </p:set>
                                    <p:anim calcmode="lin" valueType="num">
                                      <p:cBhvr>
                                        <p:cTn id="18" dur="228" fill="hold">
                                          <p:stCondLst>
                                            <p:cond delay="228"/>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9" dur="228"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20" dur="78" decel="50000" autoRev="1" fill="hold">
                                          <p:stCondLst>
                                            <p:cond delay="228"/>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1" dur="68" fill="hold">
                                          <p:stCondLst>
                                            <p:cond delay="432"/>
                                          </p:stCondLst>
                                        </p:cTn>
                                        <p:tgtEl>
                                          <p:spTgt spid="5"/>
                                        </p:tgtEl>
                                        <p:attrNameLst>
                                          <p:attrName>ppt_y</p:attrName>
                                        </p:attrNameLst>
                                      </p:cBhvr>
                                      <p:tavLst>
                                        <p:tav tm="0">
                                          <p:val>
                                            <p:strVal val="#ppt_y-(0.354*#ppt_w-0.172*#ppt_h)"/>
                                          </p:val>
                                        </p:tav>
                                        <p:tav tm="100000">
                                          <p:val>
                                            <p:strVal val="#ppt_y"/>
                                          </p:val>
                                        </p:tav>
                                      </p:tavLst>
                                    </p:anim>
                                  </p:childTnLst>
                                </p:cTn>
                              </p:par>
                              <p:par>
                                <p:cTn id="22" presetID="1" presetClass="mediacall" presetSubtype="0" fill="hold" nodeType="withEffect">
                                  <p:stCondLst>
                                    <p:cond delay="0"/>
                                  </p:stCondLst>
                                  <p:childTnLst>
                                    <p:cmd type="call" cmd="playFrom(0.0)">
                                      <p:cBhvr additive="base">
                                        <p:cTn id="23" dur="26313" fill="hold"/>
                                        <p:tgtEl>
                                          <p:spTgt spid="8"/>
                                        </p:tgtEl>
                                      </p:cBhvr>
                                    </p:cmd>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1"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3000"/>
                                        <p:tgtEl>
                                          <p:spTgt spid="3"/>
                                        </p:tgtEl>
                                      </p:cBhvr>
                                    </p:animEffect>
                                  </p:childTnLst>
                                </p:cTn>
                              </p:par>
                              <p:par>
                                <p:cTn id="29" presetID="1" presetClass="mediacall" presetSubtype="0" fill="hold" nodeType="withEffect">
                                  <p:stCondLst>
                                    <p:cond delay="0"/>
                                  </p:stCondLst>
                                  <p:childTnLst>
                                    <p:cmd type="call" cmd="playFrom(0.0)">
                                      <p:cBhvr additive="base">
                                        <p:cTn id="30" dur="606" fill="hold"/>
                                        <p:tgtEl>
                                          <p:spTgt spid="9"/>
                                        </p:tgtEl>
                                      </p:cBhvr>
                                    </p:cmd>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9"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2000"/>
                                        <p:tgtEl>
                                          <p:spTgt spid="7"/>
                                        </p:tgtEl>
                                        <p:attrNameLst>
                                          <p:attrName>ppt_y</p:attrName>
                                        </p:attrNameLst>
                                      </p:cBhvr>
                                      <p:tavLst>
                                        <p:tav tm="0">
                                          <p:val>
                                            <p:strVal val="#ppt_y+#ppt_h*1.125000"/>
                                          </p:val>
                                        </p:tav>
                                        <p:tav tm="100000">
                                          <p:val>
                                            <p:strVal val="#ppt_y"/>
                                          </p:val>
                                        </p:tav>
                                      </p:tavLst>
                                    </p:anim>
                                    <p:animEffect transition="in" filter="wipe(up)">
                                      <p:cBhvr>
                                        <p:cTn id="36" dur="2000"/>
                                        <p:tgtEl>
                                          <p:spTgt spid="7"/>
                                        </p:tgtEl>
                                      </p:cBhvr>
                                    </p:animEffect>
                                  </p:childTnLst>
                                </p:cTn>
                              </p:par>
                              <p:par>
                                <p:cTn id="37" presetID="1" presetClass="mediacall" presetSubtype="0" fill="hold" nodeType="withEffect">
                                  <p:stCondLst>
                                    <p:cond delay="0"/>
                                  </p:stCondLst>
                                  <p:childTnLst>
                                    <p:cmd type="call" cmd="playFrom(0.0)">
                                      <p:cBhvr additive="base">
                                        <p:cTn id="38" dur="606" fill="hold"/>
                                        <p:tgtEl>
                                          <p:spTgt spid="10"/>
                                        </p:tgtEl>
                                      </p:cBhvr>
                                    </p:cmd>
                                  </p:childTnLst>
                                </p:cTn>
                              </p:par>
                            </p:childTnLst>
                          </p:cTn>
                        </p:par>
                        <p:par>
                          <p:cTn id="39" fill="hold">
                            <p:stCondLst>
                              <p:cond delay="2000"/>
                            </p:stCondLst>
                            <p:childTnLst>
                              <p:par>
                                <p:cTn id="40" presetID="43"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
                                        <p:tgtEl>
                                          <p:spTgt spid="15"/>
                                        </p:tgtEl>
                                      </p:cBhvr>
                                    </p:animEffect>
                                    <p:anim calcmode="lin" valueType="num">
                                      <p:cBhvr>
                                        <p:cTn id="43" dur="800" fill="hold"/>
                                        <p:tgtEl>
                                          <p:spTgt spid="15"/>
                                        </p:tgtEl>
                                        <p:attrNameLst>
                                          <p:attrName>ppt_x</p:attrName>
                                        </p:attrNameLst>
                                      </p:cBhvr>
                                      <p:tavLst>
                                        <p:tav tm="0">
                                          <p:val>
                                            <p:strVal val="#ppt_x"/>
                                          </p:val>
                                        </p:tav>
                                        <p:tav tm="100000">
                                          <p:val>
                                            <p:strVal val="#ppt_x"/>
                                          </p:val>
                                        </p:tav>
                                      </p:tavLst>
                                    </p:anim>
                                    <p:anim calcmode="lin" valueType="num">
                                      <p:cBhvr>
                                        <p:cTn id="44" dur="800" fill="hold"/>
                                        <p:tgtEl>
                                          <p:spTgt spid="15"/>
                                        </p:tgtEl>
                                        <p:attrNameLst>
                                          <p:attrName>ppt_y</p:attrName>
                                        </p:attrNameLst>
                                      </p:cBhvr>
                                      <p:tavLst>
                                        <p:tav tm="0">
                                          <p:val>
                                            <p:strVal val="#ppt_y+0.31"/>
                                          </p:val>
                                        </p:tav>
                                        <p:tav tm="100000">
                                          <p:val>
                                            <p:strVal val="#ppt_y+0.31"/>
                                          </p:val>
                                        </p:tav>
                                      </p:tavLst>
                                    </p:anim>
                                    <p:anim calcmode="lin" valueType="num">
                                      <p:cBhvr>
                                        <p:cTn id="45" dur="1200" decel="50000" fill="hold">
                                          <p:stCondLst>
                                            <p:cond delay="8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1200" decel="50000" fill="hold">
                                          <p:stCondLst>
                                            <p:cond delay="8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1" presetClass="mediacall" presetSubtype="0" fill="hold" nodeType="withEffect">
                                  <p:stCondLst>
                                    <p:cond delay="0"/>
                                  </p:stCondLst>
                                  <p:childTnLst>
                                    <p:cmd type="call" cmd="playFrom(0.0)">
                                      <p:cBhvr additive="base">
                                        <p:cTn id="48" dur="1099" fill="hold"/>
                                        <p:tgtEl>
                                          <p:spTgt spid="13"/>
                                        </p:tgtEl>
                                      </p:cBhvr>
                                    </p:cmd>
                                  </p:childTnLst>
                                </p:cTn>
                              </p:par>
                              <p:par>
                                <p:cTn id="49" presetID="43"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
                                        <p:tgtEl>
                                          <p:spTgt spid="14"/>
                                        </p:tgtEl>
                                      </p:cBhvr>
                                    </p:animEffect>
                                    <p:anim calcmode="lin" valueType="num">
                                      <p:cBhvr>
                                        <p:cTn id="52" dur="800" fill="hold"/>
                                        <p:tgtEl>
                                          <p:spTgt spid="14"/>
                                        </p:tgtEl>
                                        <p:attrNameLst>
                                          <p:attrName>ppt_x</p:attrName>
                                        </p:attrNameLst>
                                      </p:cBhvr>
                                      <p:tavLst>
                                        <p:tav tm="0">
                                          <p:val>
                                            <p:strVal val="#ppt_x"/>
                                          </p:val>
                                        </p:tav>
                                        <p:tav tm="100000">
                                          <p:val>
                                            <p:strVal val="#ppt_x"/>
                                          </p:val>
                                        </p:tav>
                                      </p:tavLst>
                                    </p:anim>
                                    <p:anim calcmode="lin" valueType="num">
                                      <p:cBhvr>
                                        <p:cTn id="53" dur="800" fill="hold"/>
                                        <p:tgtEl>
                                          <p:spTgt spid="14"/>
                                        </p:tgtEl>
                                        <p:attrNameLst>
                                          <p:attrName>ppt_y</p:attrName>
                                        </p:attrNameLst>
                                      </p:cBhvr>
                                      <p:tavLst>
                                        <p:tav tm="0">
                                          <p:val>
                                            <p:strVal val="#ppt_y+0.31"/>
                                          </p:val>
                                        </p:tav>
                                        <p:tav tm="100000">
                                          <p:val>
                                            <p:strVal val="#ppt_y+0.31"/>
                                          </p:val>
                                        </p:tav>
                                      </p:tavLst>
                                    </p:anim>
                                    <p:anim calcmode="lin" valueType="num">
                                      <p:cBhvr>
                                        <p:cTn id="54" dur="1200" decel="50000" fill="hold">
                                          <p:stCondLst>
                                            <p:cond delay="8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5" dur="1200" decel="50000" fill="hold">
                                          <p:stCondLst>
                                            <p:cond delay="8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56" fill="hold">
                            <p:stCondLst>
                              <p:cond delay="4000"/>
                            </p:stCondLst>
                            <p:childTnLst>
                              <p:par>
                                <p:cTn id="57" presetID="50" presetClass="entr" presetSubtype="0" decel="10000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1000" fill="hold"/>
                                        <p:tgtEl>
                                          <p:spTgt spid="17"/>
                                        </p:tgtEl>
                                        <p:attrNameLst>
                                          <p:attrName>ppt_w</p:attrName>
                                        </p:attrNameLst>
                                      </p:cBhvr>
                                      <p:tavLst>
                                        <p:tav tm="0">
                                          <p:val>
                                            <p:strVal val="#ppt_w+.3"/>
                                          </p:val>
                                        </p:tav>
                                        <p:tav tm="100000">
                                          <p:val>
                                            <p:strVal val="#ppt_w"/>
                                          </p:val>
                                        </p:tav>
                                      </p:tavLst>
                                    </p:anim>
                                    <p:anim calcmode="lin" valueType="num">
                                      <p:cBhvr>
                                        <p:cTn id="60" dur="1000" fill="hold"/>
                                        <p:tgtEl>
                                          <p:spTgt spid="17"/>
                                        </p:tgtEl>
                                        <p:attrNameLst>
                                          <p:attrName>ppt_h</p:attrName>
                                        </p:attrNameLst>
                                      </p:cBhvr>
                                      <p:tavLst>
                                        <p:tav tm="0">
                                          <p:val>
                                            <p:strVal val="#ppt_h"/>
                                          </p:val>
                                        </p:tav>
                                        <p:tav tm="100000">
                                          <p:val>
                                            <p:strVal val="#ppt_h"/>
                                          </p:val>
                                        </p:tav>
                                      </p:tavLst>
                                    </p:anim>
                                    <p:animEffect transition="in" filter="fade">
                                      <p:cBhvr>
                                        <p:cTn id="61" dur="1000"/>
                                        <p:tgtEl>
                                          <p:spTgt spid="17"/>
                                        </p:tgtEl>
                                      </p:cBhvr>
                                    </p:animEffect>
                                  </p:childTnLst>
                                </p:cTn>
                              </p:par>
                              <p:par>
                                <p:cTn id="62" presetID="1" presetClass="mediacall" presetSubtype="0" fill="hold" nodeType="withEffect">
                                  <p:stCondLst>
                                    <p:cond delay="0"/>
                                  </p:stCondLst>
                                  <p:childTnLst>
                                    <p:cmd type="call" cmd="playFrom(0.0)">
                                      <p:cBhvr additive="base">
                                        <p:cTn id="63" dur="1602" fill="hold"/>
                                        <p:tgtEl>
                                          <p:spTgt spid="12"/>
                                        </p:tgtEl>
                                      </p:cBhvr>
                                    </p:cmd>
                                  </p:childTnLst>
                                </p:cTn>
                              </p:par>
                            </p:childTnLst>
                          </p:cTn>
                        </p:par>
                        <p:par>
                          <p:cTn id="64" fill="hold">
                            <p:stCondLst>
                              <p:cond delay="5000"/>
                            </p:stCondLst>
                            <p:childTnLst>
                              <p:par>
                                <p:cTn id="65" presetID="54" presetClass="entr" presetSubtype="0" accel="100000" fill="hold" grpId="1"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1000" fill="hold"/>
                                        <p:tgtEl>
                                          <p:spTgt spid="19"/>
                                        </p:tgtEl>
                                        <p:attrNameLst>
                                          <p:attrName>ppt_w</p:attrName>
                                        </p:attrNameLst>
                                      </p:cBhvr>
                                      <p:tavLst>
                                        <p:tav tm="0">
                                          <p:val>
                                            <p:strVal val="#ppt_w*0.05"/>
                                          </p:val>
                                        </p:tav>
                                        <p:tav tm="100000">
                                          <p:val>
                                            <p:strVal val="#ppt_w"/>
                                          </p:val>
                                        </p:tav>
                                      </p:tavLst>
                                    </p:anim>
                                    <p:anim calcmode="lin" valueType="num">
                                      <p:cBhvr>
                                        <p:cTn id="68" dur="1000" fill="hold"/>
                                        <p:tgtEl>
                                          <p:spTgt spid="19"/>
                                        </p:tgtEl>
                                        <p:attrNameLst>
                                          <p:attrName>ppt_h</p:attrName>
                                        </p:attrNameLst>
                                      </p:cBhvr>
                                      <p:tavLst>
                                        <p:tav tm="0">
                                          <p:val>
                                            <p:strVal val="#ppt_h"/>
                                          </p:val>
                                        </p:tav>
                                        <p:tav tm="100000">
                                          <p:val>
                                            <p:strVal val="#ppt_h"/>
                                          </p:val>
                                        </p:tav>
                                      </p:tavLst>
                                    </p:anim>
                                    <p:anim calcmode="lin" valueType="num">
                                      <p:cBhvr>
                                        <p:cTn id="69" dur="1000" fill="hold"/>
                                        <p:tgtEl>
                                          <p:spTgt spid="19"/>
                                        </p:tgtEl>
                                        <p:attrNameLst>
                                          <p:attrName>ppt_x</p:attrName>
                                        </p:attrNameLst>
                                      </p:cBhvr>
                                      <p:tavLst>
                                        <p:tav tm="0">
                                          <p:val>
                                            <p:strVal val="#ppt_x-.2"/>
                                          </p:val>
                                        </p:tav>
                                        <p:tav tm="100000">
                                          <p:val>
                                            <p:strVal val="#ppt_x"/>
                                          </p:val>
                                        </p:tav>
                                      </p:tavLst>
                                    </p:anim>
                                    <p:anim calcmode="lin" valueType="num">
                                      <p:cBhvr>
                                        <p:cTn id="70" dur="1000" fill="hold"/>
                                        <p:tgtEl>
                                          <p:spTgt spid="19"/>
                                        </p:tgtEl>
                                        <p:attrNameLst>
                                          <p:attrName>ppt_y</p:attrName>
                                        </p:attrNameLst>
                                      </p:cBhvr>
                                      <p:tavLst>
                                        <p:tav tm="0">
                                          <p:val>
                                            <p:strVal val="#ppt_y"/>
                                          </p:val>
                                        </p:tav>
                                        <p:tav tm="100000">
                                          <p:val>
                                            <p:strVal val="#ppt_y"/>
                                          </p:val>
                                        </p:tav>
                                      </p:tavLst>
                                    </p:anim>
                                    <p:animEffect transition="in" filter="fade">
                                      <p:cBhvr>
                                        <p:cTn id="7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72"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audio>
              <p:cMediaNode>
                <p:cTn id="73"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p:cTn id="74"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75"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audio>
              <p:cMediaNode>
                <p:cTn id="76" fill="hold" display="1">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77"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audio>
              <p:cMediaNode>
                <p:cTn id="78"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3" grpId="0"/>
      <p:bldP spid="3" grpId="1"/>
      <p:bldP spid="5" grpId="0"/>
      <p:bldP spid="5" grpId="1"/>
      <p:bldP spid="6" grpId="0"/>
      <p:bldP spid="6" grpId="1"/>
      <p:bldP spid="7" grpId="0"/>
      <p:bldP spid="7" grpId="1"/>
      <p:bldP spid="7" grpId="2"/>
      <p:bldP spid="7" grpId="3"/>
      <p:bldP spid="7" grpId="4"/>
      <p:bldP spid="7" grpId="5"/>
      <p:bldP spid="7" grpId="6"/>
      <p:bldP spid="7" grpId="7"/>
      <p:bldP spid="7" grpId="8"/>
      <p:bldP spid="7" grpId="9"/>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Isosceles Triangle 564"/>
          <p:cNvSpPr/>
          <p:nvPr/>
        </p:nvSpPr>
        <p:spPr>
          <a:xfrm rot="20109966">
            <a:off x="6120534" y="1320872"/>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p:cNvGrpSpPr/>
          <p:nvPr/>
        </p:nvGrpSpPr>
        <p:grpSpPr>
          <a:xfrm>
            <a:off x="0" y="4959657"/>
            <a:ext cx="12192000" cy="1909138"/>
            <a:chOff x="0" y="4948862"/>
            <a:chExt cx="12192000" cy="1909138"/>
          </a:xfrm>
        </p:grpSpPr>
        <p:sp>
          <p:nvSpPr>
            <p:cNvPr id="581" name="Freeform: Shape 580"/>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6" name="Group 605"/>
          <p:cNvGrpSpPr/>
          <p:nvPr/>
        </p:nvGrpSpPr>
        <p:grpSpPr>
          <a:xfrm>
            <a:off x="11074400" y="6431321"/>
            <a:ext cx="801602" cy="229306"/>
            <a:chOff x="4103688" y="-2378075"/>
            <a:chExt cx="1309687" cy="374650"/>
          </a:xfrm>
          <a:solidFill>
            <a:srgbClr val="468DC3"/>
          </a:solidFill>
        </p:grpSpPr>
        <p:sp>
          <p:nvSpPr>
            <p:cNvPr id="597" name="Freeform 254"/>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8" name="Freeform 255"/>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9" name="Freeform 256"/>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0" name="Freeform 257"/>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1" name="Freeform 258"/>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2" name="Freeform 259"/>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Freeform 260"/>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Rectangle 261"/>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Freeform 262"/>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 name="Picture 6" descr="as3"/>
          <p:cNvPicPr>
            <a:picLocks noChangeAspect="1"/>
          </p:cNvPicPr>
          <p:nvPr/>
        </p:nvPicPr>
        <p:blipFill>
          <a:blip r:embed="rId13"/>
          <a:stretch>
            <a:fillRect/>
          </a:stretch>
        </p:blipFill>
        <p:spPr>
          <a:xfrm>
            <a:off x="-611505" y="-883285"/>
            <a:ext cx="12955905" cy="8216265"/>
          </a:xfrm>
          <a:prstGeom prst="rect">
            <a:avLst/>
          </a:prstGeom>
        </p:spPr>
      </p:pic>
      <p:sp>
        <p:nvSpPr>
          <p:cNvPr id="10" name="Text Box 9"/>
          <p:cNvSpPr txBox="1"/>
          <p:nvPr/>
        </p:nvSpPr>
        <p:spPr>
          <a:xfrm>
            <a:off x="6500495" y="3119755"/>
            <a:ext cx="1724025" cy="368300"/>
          </a:xfrm>
          <a:prstGeom prst="rect">
            <a:avLst/>
          </a:prstGeom>
          <a:noFill/>
        </p:spPr>
        <p:txBody>
          <a:bodyPr wrap="square" rtlCol="0">
            <a:spAutoFit/>
          </a:bodyPr>
          <a:lstStyle/>
          <a:p>
            <a:endParaRPr lang="en-US"/>
          </a:p>
        </p:txBody>
      </p:sp>
      <p:sp>
        <p:nvSpPr>
          <p:cNvPr id="2" name="Text Box 1"/>
          <p:cNvSpPr txBox="1"/>
          <p:nvPr/>
        </p:nvSpPr>
        <p:spPr>
          <a:xfrm>
            <a:off x="7741285" y="3355340"/>
            <a:ext cx="2621280" cy="506730"/>
          </a:xfrm>
          <a:prstGeom prst="rect">
            <a:avLst/>
          </a:prstGeom>
          <a:noFill/>
        </p:spPr>
        <p:txBody>
          <a:bodyPr wrap="none" rtlCol="0">
            <a:spAutoFit/>
          </a:bodyPr>
          <a:lstStyle/>
          <a:p>
            <a:pPr algn="l"/>
            <a:r>
              <a:rPr lang="en-US" sz="2400">
                <a:solidFill>
                  <a:schemeClr val="bg1"/>
                </a:solidFill>
                <a:latin typeface="Andalus" panose="02020603050405020304" charset="0"/>
              </a:rPr>
              <a:t>QS.AN-NAZIAT </a:t>
            </a:r>
            <a:r>
              <a:rPr lang="en-US" sz="2400">
                <a:solidFill>
                  <a:schemeClr val="bg1"/>
                </a:solidFill>
                <a:latin typeface="Bahnschrift SemiCondensed" panose="020B0502040204020203" charset="0"/>
              </a:rPr>
              <a:t>:</a:t>
            </a:r>
            <a:r>
              <a:rPr lang="en-US" sz="2400">
                <a:solidFill>
                  <a:schemeClr val="bg1"/>
                </a:solidFill>
                <a:latin typeface="Andalus" panose="02020603050405020304" charset="0"/>
              </a:rPr>
              <a:t>30</a:t>
            </a:r>
            <a:endParaRPr lang="en-US">
              <a:solidFill>
                <a:schemeClr val="bg1"/>
              </a:solidFill>
            </a:endParaRPr>
          </a:p>
        </p:txBody>
      </p:sp>
      <p:sp>
        <p:nvSpPr>
          <p:cNvPr id="3" name="Text Box 2"/>
          <p:cNvSpPr txBox="1"/>
          <p:nvPr/>
        </p:nvSpPr>
        <p:spPr>
          <a:xfrm>
            <a:off x="5911850" y="3787775"/>
            <a:ext cx="6280150" cy="518160"/>
          </a:xfrm>
          <a:prstGeom prst="rect">
            <a:avLst/>
          </a:prstGeom>
          <a:noFill/>
        </p:spPr>
        <p:txBody>
          <a:bodyPr wrap="none" rtlCol="0">
            <a:spAutoFit/>
          </a:bodyPr>
          <a:lstStyle/>
          <a:p>
            <a:r>
              <a:rPr lang="en-US" sz="2800">
                <a:solidFill>
                  <a:schemeClr val="bg1"/>
                </a:solidFill>
                <a:latin typeface="Bahnschrift SemiCondensed" panose="020B0502040204020203" charset="0"/>
              </a:rPr>
              <a:t>“Dan setelah itu bumi Dia hamparkan” </a:t>
            </a:r>
          </a:p>
        </p:txBody>
      </p:sp>
      <p:sp>
        <p:nvSpPr>
          <p:cNvPr id="4" name="Text Box 3"/>
          <p:cNvSpPr txBox="1"/>
          <p:nvPr/>
        </p:nvSpPr>
        <p:spPr>
          <a:xfrm>
            <a:off x="88265" y="709930"/>
            <a:ext cx="6746240" cy="1920240"/>
          </a:xfrm>
          <a:prstGeom prst="rect">
            <a:avLst/>
          </a:prstGeom>
          <a:noFill/>
        </p:spPr>
        <p:txBody>
          <a:bodyPr wrap="square" rtlCol="0">
            <a:spAutoFit/>
          </a:bodyPr>
          <a:lstStyle/>
          <a:p>
            <a:r>
              <a:rPr lang="en-US" sz="3000">
                <a:solidFill>
                  <a:schemeClr val="bg1"/>
                </a:solidFill>
                <a:latin typeface="Bodoni MT" panose="02070603080606020203" charset="0"/>
              </a:rPr>
              <a:t>“penghamparan bumi adalah suatu keajaiban, dimana bumi telah diciptakan sebelum langit. Namun penghamparan bumi terjadi setelah langit.”</a:t>
            </a:r>
          </a:p>
        </p:txBody>
      </p:sp>
      <p:sp>
        <p:nvSpPr>
          <p:cNvPr id="5" name="Text Box 4"/>
          <p:cNvSpPr txBox="1"/>
          <p:nvPr/>
        </p:nvSpPr>
        <p:spPr>
          <a:xfrm>
            <a:off x="88265" y="4491355"/>
            <a:ext cx="7790815" cy="2377440"/>
          </a:xfrm>
          <a:prstGeom prst="rect">
            <a:avLst/>
          </a:prstGeom>
          <a:noFill/>
        </p:spPr>
        <p:txBody>
          <a:bodyPr wrap="square" rtlCol="0">
            <a:spAutoFit/>
          </a:bodyPr>
          <a:lstStyle/>
          <a:p>
            <a:r>
              <a:rPr lang="en-US" sz="3000">
                <a:solidFill>
                  <a:schemeClr val="bg1"/>
                </a:solidFill>
                <a:latin typeface="Bodoni MT" panose="02070603080606020203" charset="0"/>
              </a:rPr>
              <a:t>Proses penghamparan bumi:</a:t>
            </a:r>
          </a:p>
          <a:p>
            <a:r>
              <a:rPr lang="en-US" sz="3000">
                <a:solidFill>
                  <a:schemeClr val="bg1"/>
                </a:solidFill>
                <a:latin typeface="Bodoni MT" panose="02070603080606020203" charset="0"/>
              </a:rPr>
              <a:t>• langit diciptakan menjadi 7 tingkatan, lalu barulah bumi ALLAH hamparkan.</a:t>
            </a:r>
          </a:p>
          <a:p>
            <a:r>
              <a:rPr lang="en-US" sz="3000">
                <a:solidFill>
                  <a:schemeClr val="bg1"/>
                </a:solidFill>
                <a:latin typeface="Bodoni MT" panose="02070603080606020203" charset="0"/>
              </a:rPr>
              <a:t>•Setelah dihamparkan, ALLAH tanamkan unsur-unsur pelengkap.</a:t>
            </a:r>
          </a:p>
        </p:txBody>
      </p:sp>
      <p:pic>
        <p:nvPicPr>
          <p:cNvPr id="13" name="Picture 12" descr="tunawisma"/>
          <p:cNvPicPr>
            <a:picLocks noChangeAspect="1"/>
          </p:cNvPicPr>
          <p:nvPr/>
        </p:nvPicPr>
        <p:blipFill>
          <a:blip r:embed="rId14">
            <a:clrChange>
              <a:clrFrom>
                <a:srgbClr val="F6F6F6">
                  <a:alpha val="100000"/>
                </a:srgbClr>
              </a:clrFrom>
              <a:clrTo>
                <a:srgbClr val="F6F6F6">
                  <a:alpha val="100000"/>
                  <a:alpha val="0"/>
                </a:srgbClr>
              </a:clrTo>
            </a:clrChange>
            <a:lum bright="100000"/>
          </a:blip>
          <a:stretch>
            <a:fillRect/>
          </a:stretch>
        </p:blipFill>
        <p:spPr>
          <a:xfrm>
            <a:off x="8122285" y="-389255"/>
            <a:ext cx="4069715" cy="3509010"/>
          </a:xfrm>
          <a:prstGeom prst="rect">
            <a:avLst/>
          </a:prstGeom>
        </p:spPr>
      </p:pic>
      <p:pic>
        <p:nvPicPr>
          <p:cNvPr id="14" name="Picture 13" descr="anjing"/>
          <p:cNvPicPr>
            <a:picLocks noChangeAspect="1"/>
          </p:cNvPicPr>
          <p:nvPr/>
        </p:nvPicPr>
        <p:blipFill>
          <a:blip r:embed="rId15">
            <a:clrChange>
              <a:clrFrom>
                <a:srgbClr val="FFFFFF">
                  <a:alpha val="100000"/>
                </a:srgbClr>
              </a:clrFrom>
              <a:clrTo>
                <a:srgbClr val="FFFFFF">
                  <a:alpha val="100000"/>
                  <a:alpha val="0"/>
                </a:srgbClr>
              </a:clrTo>
            </a:clrChange>
            <a:lum bright="-24000" contrast="48000"/>
          </a:blip>
          <a:stretch>
            <a:fillRect/>
          </a:stretch>
        </p:blipFill>
        <p:spPr>
          <a:xfrm>
            <a:off x="7624445" y="4989195"/>
            <a:ext cx="4251325" cy="1879600"/>
          </a:xfrm>
          <a:prstGeom prst="rect">
            <a:avLst/>
          </a:prstGeom>
        </p:spPr>
      </p:pic>
      <p:pic>
        <p:nvPicPr>
          <p:cNvPr id="16" name="Picture 15" descr="taps"/>
          <p:cNvPicPr>
            <a:picLocks noChangeAspect="1"/>
          </p:cNvPicPr>
          <p:nvPr/>
        </p:nvPicPr>
        <p:blipFill>
          <a:blip r:embed="rId16"/>
          <a:stretch>
            <a:fillRect/>
          </a:stretch>
        </p:blipFill>
        <p:spPr>
          <a:xfrm>
            <a:off x="10710545" y="1515745"/>
            <a:ext cx="652145" cy="869315"/>
          </a:xfrm>
          <a:prstGeom prst="rect">
            <a:avLst/>
          </a:prstGeom>
        </p:spPr>
      </p:pic>
      <p:pic>
        <p:nvPicPr>
          <p:cNvPr id="17" name="Picture 16" descr="sunda empire"/>
          <p:cNvPicPr>
            <a:picLocks noChangeAspect="1"/>
          </p:cNvPicPr>
          <p:nvPr/>
        </p:nvPicPr>
        <p:blipFill>
          <a:blip r:embed="rId17">
            <a:clrChange>
              <a:clrFrom>
                <a:srgbClr val="060D1F">
                  <a:alpha val="100000"/>
                </a:srgbClr>
              </a:clrFrom>
              <a:clrTo>
                <a:srgbClr val="060D1F">
                  <a:alpha val="100000"/>
                  <a:alpha val="0"/>
                </a:srgbClr>
              </a:clrTo>
            </a:clrChange>
          </a:blip>
          <a:stretch>
            <a:fillRect/>
          </a:stretch>
        </p:blipFill>
        <p:spPr>
          <a:xfrm>
            <a:off x="8801100" y="4989195"/>
            <a:ext cx="1489710" cy="982345"/>
          </a:xfrm>
          <a:prstGeom prst="rect">
            <a:avLst/>
          </a:prstGeom>
        </p:spPr>
      </p:pic>
      <p:sp>
        <p:nvSpPr>
          <p:cNvPr id="18" name="Text Box 17"/>
          <p:cNvSpPr txBox="1"/>
          <p:nvPr/>
        </p:nvSpPr>
        <p:spPr>
          <a:xfrm>
            <a:off x="8858250" y="4881245"/>
            <a:ext cx="1561465" cy="368300"/>
          </a:xfrm>
          <a:prstGeom prst="rect">
            <a:avLst/>
          </a:prstGeom>
          <a:noFill/>
        </p:spPr>
        <p:txBody>
          <a:bodyPr wrap="square" rtlCol="0">
            <a:prstTxWarp prst="textArchUp">
              <a:avLst/>
            </a:prstTxWarp>
            <a:spAutoFit/>
          </a:bodyPr>
          <a:lstStyle/>
          <a:p>
            <a:r>
              <a:rPr lang="en-US" sz="2400">
                <a:solidFill>
                  <a:schemeClr val="bg1"/>
                </a:solidFill>
                <a:latin typeface="Bahnschrift SemiBold Condensed" panose="020B0502040204020203" charset="0"/>
              </a:rPr>
              <a:t>beli dulu guys!</a:t>
            </a:r>
          </a:p>
        </p:txBody>
      </p:sp>
      <p:sp>
        <p:nvSpPr>
          <p:cNvPr id="6" name="Text Box 5"/>
          <p:cNvSpPr txBox="1"/>
          <p:nvPr/>
        </p:nvSpPr>
        <p:spPr>
          <a:xfrm>
            <a:off x="10610850" y="1990725"/>
            <a:ext cx="2439670" cy="394335"/>
          </a:xfrm>
          <a:prstGeom prst="rect">
            <a:avLst/>
          </a:prstGeom>
          <a:noFill/>
        </p:spPr>
        <p:txBody>
          <a:bodyPr wrap="square" rtlCol="0">
            <a:prstTxWarp prst="textArchDown">
              <a:avLst/>
            </a:prstTxWarp>
            <a:spAutoFit/>
          </a:bodyPr>
          <a:lstStyle/>
          <a:p>
            <a:r>
              <a:rPr lang="en-US" b="1">
                <a:solidFill>
                  <a:schemeClr val="tx1"/>
                </a:solidFill>
                <a:latin typeface="Andalus" panose="02020603050405020304" charset="0"/>
              </a:rPr>
              <a:t>assalamua</a:t>
            </a:r>
            <a:r>
              <a:rPr lang="en-US" b="1">
                <a:solidFill>
                  <a:schemeClr val="bg1"/>
                </a:solidFill>
                <a:latin typeface="Andalus" panose="02020603050405020304" charset="0"/>
              </a:rPr>
              <a:t>laikum</a:t>
            </a:r>
          </a:p>
        </p:txBody>
      </p:sp>
      <p:pic>
        <p:nvPicPr>
          <p:cNvPr id="8" name="y2mate.com - Original Sound Assalamualaikum.mp3">
            <a:hlinkClick r:id="" action="ppaction://media"/>
          </p:cNvPr>
          <p:cNvPicPr/>
          <p:nvPr>
            <a:audioFile r:link="rId2"/>
            <p:extLst>
              <p:ext uri="{DAA4B4D4-6D71-4841-9C94-3DE7FCFB9230}">
                <p14:media xmlns:p14="http://schemas.microsoft.com/office/powerpoint/2010/main" r:link="rId1"/>
              </p:ext>
            </p:extLst>
          </p:nvPr>
        </p:nvPicPr>
        <p:blipFill>
          <a:blip r:embed="rId18"/>
          <a:stretch>
            <a:fillRect/>
          </a:stretch>
        </p:blipFill>
        <p:spPr>
          <a:xfrm>
            <a:off x="13107670" y="2077720"/>
            <a:ext cx="412750" cy="412750"/>
          </a:xfrm>
          <a:prstGeom prst="rect">
            <a:avLst/>
          </a:prstGeom>
        </p:spPr>
      </p:pic>
      <p:pic>
        <p:nvPicPr>
          <p:cNvPr id="9" name="mixkit-cinematic-glass-hit-suspense-677.wav">
            <a:hlinkClick r:id="" action="ppaction://media"/>
          </p:cNvPr>
          <p:cNvPicPr/>
          <p:nvPr>
            <a:audioFile r:link="rId4"/>
            <p:extLst>
              <p:ext uri="{DAA4B4D4-6D71-4841-9C94-3DE7FCFB9230}">
                <p14:media xmlns:p14="http://schemas.microsoft.com/office/powerpoint/2010/main" r:link="rId3"/>
              </p:ext>
            </p:extLst>
          </p:nvPr>
        </p:nvPicPr>
        <p:blipFill>
          <a:blip r:embed="rId18"/>
          <a:stretch>
            <a:fillRect/>
          </a:stretch>
        </p:blipFill>
        <p:spPr>
          <a:xfrm>
            <a:off x="6834505" y="7332980"/>
            <a:ext cx="412750" cy="412750"/>
          </a:xfrm>
          <a:prstGeom prst="rect">
            <a:avLst/>
          </a:prstGeom>
        </p:spPr>
      </p:pic>
      <p:pic>
        <p:nvPicPr>
          <p:cNvPr id="11" name="mixkit-cinematic-glass-hit-suspense-677.wav">
            <a:hlinkClick r:id="" action="ppaction://media"/>
          </p:cNvPr>
          <p:cNvPicPr/>
          <p:nvPr>
            <a:audioFile r:link="rId4"/>
            <p:extLst>
              <p:ext uri="{DAA4B4D4-6D71-4841-9C94-3DE7FCFB9230}">
                <p14:media xmlns:p14="http://schemas.microsoft.com/office/powerpoint/2010/main" r:link="rId3"/>
              </p:ext>
            </p:extLst>
          </p:nvPr>
        </p:nvPicPr>
        <p:blipFill>
          <a:blip r:embed="rId18"/>
          <a:stretch>
            <a:fillRect/>
          </a:stretch>
        </p:blipFill>
        <p:spPr>
          <a:xfrm>
            <a:off x="5669280" y="7252335"/>
            <a:ext cx="412750" cy="412750"/>
          </a:xfrm>
          <a:prstGeom prst="rect">
            <a:avLst/>
          </a:prstGeom>
        </p:spPr>
      </p:pic>
      <p:pic>
        <p:nvPicPr>
          <p:cNvPr id="12" name="y2mate.com - sound effect  wayae wayae.mp3">
            <a:hlinkClick r:id="" action="ppaction://media"/>
          </p:cNvPr>
          <p:cNvPicPr/>
          <p:nvPr>
            <a:audioFile r:link="rId6"/>
            <p:extLst>
              <p:ext uri="{DAA4B4D4-6D71-4841-9C94-3DE7FCFB9230}">
                <p14:media xmlns:p14="http://schemas.microsoft.com/office/powerpoint/2010/main" r:link="rId5"/>
              </p:ext>
            </p:extLst>
          </p:nvPr>
        </p:nvPicPr>
        <p:blipFill>
          <a:blip r:embed="rId18"/>
          <a:stretch>
            <a:fillRect/>
          </a:stretch>
        </p:blipFill>
        <p:spPr>
          <a:xfrm>
            <a:off x="12344400" y="2707005"/>
            <a:ext cx="412750" cy="412750"/>
          </a:xfrm>
          <a:prstGeom prst="rect">
            <a:avLst/>
          </a:prstGeom>
        </p:spPr>
      </p:pic>
      <p:pic>
        <p:nvPicPr>
          <p:cNvPr id="15" name="mixkit-quick-zoom-impact-772.wav">
            <a:hlinkClick r:id="" action="ppaction://media"/>
          </p:cNvPr>
          <p:cNvPicPr/>
          <p:nvPr>
            <a:audioFile r:link="rId8"/>
            <p:extLst>
              <p:ext uri="{DAA4B4D4-6D71-4841-9C94-3DE7FCFB9230}">
                <p14:media xmlns:p14="http://schemas.microsoft.com/office/powerpoint/2010/main" r:link="rId7"/>
              </p:ext>
            </p:extLst>
          </p:nvPr>
        </p:nvPicPr>
        <p:blipFill>
          <a:blip r:embed="rId18"/>
          <a:stretch>
            <a:fillRect/>
          </a:stretch>
        </p:blipFill>
        <p:spPr>
          <a:xfrm>
            <a:off x="12344400" y="2294255"/>
            <a:ext cx="412750" cy="412750"/>
          </a:xfrm>
          <a:prstGeom prst="rect">
            <a:avLst/>
          </a:prstGeom>
        </p:spPr>
      </p:pic>
      <p:pic>
        <p:nvPicPr>
          <p:cNvPr id="19" name="y2mate.com - apaan tuh  sound effect.mp3">
            <a:hlinkClick r:id="" action="ppaction://media"/>
          </p:cNvPr>
          <p:cNvPicPr/>
          <p:nvPr>
            <a:audioFile r:link="rId10"/>
            <p:extLst>
              <p:ext uri="{DAA4B4D4-6D71-4841-9C94-3DE7FCFB9230}">
                <p14:media xmlns:p14="http://schemas.microsoft.com/office/powerpoint/2010/main" r:link="rId9"/>
              </p:ext>
            </p:extLst>
          </p:nvPr>
        </p:nvPicPr>
        <p:blipFill>
          <a:blip r:embed="rId18"/>
          <a:stretch>
            <a:fillRect/>
          </a:stretch>
        </p:blipFill>
        <p:spPr>
          <a:xfrm>
            <a:off x="7624445" y="733298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fmla="#ppt_w*sin(2.5*pi*$)">
                                          <p:val>
                                            <p:fltVal val="0"/>
                                          </p:val>
                                        </p:tav>
                                        <p:tav tm="100000">
                                          <p:val>
                                            <p:fltVal val="1"/>
                                          </p:val>
                                        </p:tav>
                                      </p:tavLst>
                                    </p:anim>
                                    <p:anim calcmode="lin" valueType="num">
                                      <p:cBhvr>
                                        <p:cTn id="8" dur="3000" fill="hold"/>
                                        <p:tgtEl>
                                          <p:spTgt spid="4"/>
                                        </p:tgtEl>
                                        <p:attrNameLst>
                                          <p:attrName>ppt_h</p:attrName>
                                        </p:attrNameLst>
                                      </p:cBhvr>
                                      <p:tavLst>
                                        <p:tav tm="0">
                                          <p:val>
                                            <p:strVal val="#ppt_h"/>
                                          </p:val>
                                        </p:tav>
                                        <p:tav tm="100000">
                                          <p:val>
                                            <p:strVal val="#ppt_h"/>
                                          </p:val>
                                        </p:tav>
                                      </p:tavLst>
                                    </p:anim>
                                  </p:childTnLst>
                                </p:cTn>
                              </p:par>
                              <p:par>
                                <p:cTn id="9" presetID="1" presetClass="mediacall" presetSubtype="0" fill="hold" nodeType="withEffect">
                                  <p:stCondLst>
                                    <p:cond delay="0"/>
                                  </p:stCondLst>
                                  <p:childTnLst>
                                    <p:cmd type="call" cmd="playFrom(0.0)">
                                      <p:cBhvr additive="base">
                                        <p:cTn id="10" dur="4719"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43"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
                                        <p:tgtEl>
                                          <p:spTgt spid="2"/>
                                        </p:tgtEl>
                                      </p:cBhvr>
                                    </p:animEffect>
                                    <p:anim calcmode="lin" valueType="num">
                                      <p:cBhvr>
                                        <p:cTn id="16" dur="400" fill="hold"/>
                                        <p:tgtEl>
                                          <p:spTgt spid="2"/>
                                        </p:tgtEl>
                                        <p:attrNameLst>
                                          <p:attrName>ppt_x</p:attrName>
                                        </p:attrNameLst>
                                      </p:cBhvr>
                                      <p:tavLst>
                                        <p:tav tm="0">
                                          <p:val>
                                            <p:strVal val="#ppt_x"/>
                                          </p:val>
                                        </p:tav>
                                        <p:tav tm="100000">
                                          <p:val>
                                            <p:strVal val="#ppt_x"/>
                                          </p:val>
                                        </p:tav>
                                      </p:tavLst>
                                    </p:anim>
                                    <p:anim calcmode="lin" valueType="num">
                                      <p:cBhvr>
                                        <p:cTn id="17" dur="400" fill="hold"/>
                                        <p:tgtEl>
                                          <p:spTgt spid="2"/>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0" presetID="1" presetClass="mediacall" presetSubtype="0" fill="hold" nodeType="withEffect">
                                  <p:stCondLst>
                                    <p:cond delay="0"/>
                                  </p:stCondLst>
                                  <p:childTnLst>
                                    <p:cmd type="call" cmd="playFrom(0.0)">
                                      <p:cBhvr additive="base">
                                        <p:cTn id="21" dur="1222" fill="hold"/>
                                        <p:tgtEl>
                                          <p:spTgt spid="15"/>
                                        </p:tgtEl>
                                      </p:cBhvr>
                                    </p:cmd>
                                  </p:childTnLst>
                                </p:cTn>
                              </p:par>
                            </p:childTnLst>
                          </p:cTn>
                        </p:par>
                        <p:par>
                          <p:cTn id="22" fill="hold">
                            <p:stCondLst>
                              <p:cond delay="1000"/>
                            </p:stCondLst>
                            <p:childTnLst>
                              <p:par>
                                <p:cTn id="23" presetID="50" presetClass="entr" presetSubtype="0" decel="10000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3"/>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2000" fill="hold"/>
                                        <p:tgtEl>
                                          <p:spTgt spid="5"/>
                                        </p:tgtEl>
                                        <p:attrNameLst>
                                          <p:attrName>ppt_w</p:attrName>
                                        </p:attrNameLst>
                                      </p:cBhvr>
                                      <p:tavLst>
                                        <p:tav tm="0">
                                          <p:val>
                                            <p:fltVal val="0"/>
                                          </p:val>
                                        </p:tav>
                                        <p:tav tm="100000">
                                          <p:val>
                                            <p:strVal val="#ppt_w"/>
                                          </p:val>
                                        </p:tav>
                                      </p:tavLst>
                                    </p:anim>
                                    <p:anim calcmode="lin" valueType="num">
                                      <p:cBhvr>
                                        <p:cTn id="33" dur="2000" fill="hold"/>
                                        <p:tgtEl>
                                          <p:spTgt spid="5"/>
                                        </p:tgtEl>
                                        <p:attrNameLst>
                                          <p:attrName>ppt_h</p:attrName>
                                        </p:attrNameLst>
                                      </p:cBhvr>
                                      <p:tavLst>
                                        <p:tav tm="0">
                                          <p:val>
                                            <p:strVal val="#ppt_h"/>
                                          </p:val>
                                        </p:tav>
                                        <p:tav tm="100000">
                                          <p:val>
                                            <p:strVal val="#ppt_h"/>
                                          </p:val>
                                        </p:tav>
                                      </p:tavLst>
                                    </p:anim>
                                  </p:childTnLst>
                                </p:cTn>
                              </p:par>
                              <p:par>
                                <p:cTn id="34" presetID="1" presetClass="mediacall" presetSubtype="0" fill="hold" nodeType="withEffect">
                                  <p:stCondLst>
                                    <p:cond delay="0"/>
                                  </p:stCondLst>
                                  <p:childTnLst>
                                    <p:cmd type="call" cmd="playFrom(0.0)">
                                      <p:cBhvr additive="base">
                                        <p:cTn id="35" dur="4719" fill="hold"/>
                                        <p:tgtEl>
                                          <p:spTgt spid="11"/>
                                        </p:tgtEl>
                                      </p:cBhvr>
                                    </p:cmd>
                                  </p:childTnLst>
                                </p:cTn>
                              </p:par>
                            </p:childTnLst>
                          </p:cTn>
                        </p:par>
                        <p:par>
                          <p:cTn id="36" fill="hold">
                            <p:stCondLst>
                              <p:cond delay="2000"/>
                            </p:stCondLst>
                            <p:childTnLst>
                              <p:par>
                                <p:cTn id="37" presetID="39" presetClass="entr" presetSubtype="0" accel="10000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0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40" dur="10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41" dur="10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6"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80">
                                          <p:stCondLst>
                                            <p:cond delay="0"/>
                                          </p:stCondLst>
                                        </p:cTn>
                                        <p:tgtEl>
                                          <p:spTgt spid="17"/>
                                        </p:tgtEl>
                                      </p:cBhvr>
                                    </p:animEffect>
                                    <p:anim calcmode="lin" valueType="num">
                                      <p:cBhvr>
                                        <p:cTn id="47"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52" dur="26">
                                          <p:stCondLst>
                                            <p:cond delay="650"/>
                                          </p:stCondLst>
                                        </p:cTn>
                                        <p:tgtEl>
                                          <p:spTgt spid="17"/>
                                        </p:tgtEl>
                                      </p:cBhvr>
                                      <p:to x="100000" y="60000"/>
                                    </p:animScale>
                                    <p:animScale>
                                      <p:cBhvr>
                                        <p:cTn id="53" dur="166" decel="50000">
                                          <p:stCondLst>
                                            <p:cond delay="676"/>
                                          </p:stCondLst>
                                        </p:cTn>
                                        <p:tgtEl>
                                          <p:spTgt spid="17"/>
                                        </p:tgtEl>
                                      </p:cBhvr>
                                      <p:to x="100000" y="100000"/>
                                    </p:animScale>
                                    <p:animScale>
                                      <p:cBhvr>
                                        <p:cTn id="54" dur="26">
                                          <p:stCondLst>
                                            <p:cond delay="1312"/>
                                          </p:stCondLst>
                                        </p:cTn>
                                        <p:tgtEl>
                                          <p:spTgt spid="17"/>
                                        </p:tgtEl>
                                      </p:cBhvr>
                                      <p:to x="100000" y="80000"/>
                                    </p:animScale>
                                    <p:animScale>
                                      <p:cBhvr>
                                        <p:cTn id="55" dur="166" decel="50000">
                                          <p:stCondLst>
                                            <p:cond delay="1338"/>
                                          </p:stCondLst>
                                        </p:cTn>
                                        <p:tgtEl>
                                          <p:spTgt spid="17"/>
                                        </p:tgtEl>
                                      </p:cBhvr>
                                      <p:to x="100000" y="100000"/>
                                    </p:animScale>
                                    <p:animScale>
                                      <p:cBhvr>
                                        <p:cTn id="56" dur="26">
                                          <p:stCondLst>
                                            <p:cond delay="1642"/>
                                          </p:stCondLst>
                                        </p:cTn>
                                        <p:tgtEl>
                                          <p:spTgt spid="17"/>
                                        </p:tgtEl>
                                      </p:cBhvr>
                                      <p:to x="100000" y="90000"/>
                                    </p:animScale>
                                    <p:animScale>
                                      <p:cBhvr>
                                        <p:cTn id="57" dur="166" decel="50000">
                                          <p:stCondLst>
                                            <p:cond delay="1668"/>
                                          </p:stCondLst>
                                        </p:cTn>
                                        <p:tgtEl>
                                          <p:spTgt spid="17"/>
                                        </p:tgtEl>
                                      </p:cBhvr>
                                      <p:to x="100000" y="100000"/>
                                    </p:animScale>
                                    <p:animScale>
                                      <p:cBhvr>
                                        <p:cTn id="58" dur="26">
                                          <p:stCondLst>
                                            <p:cond delay="1808"/>
                                          </p:stCondLst>
                                        </p:cTn>
                                        <p:tgtEl>
                                          <p:spTgt spid="17"/>
                                        </p:tgtEl>
                                      </p:cBhvr>
                                      <p:to x="100000" y="95000"/>
                                    </p:animScale>
                                    <p:animScale>
                                      <p:cBhvr>
                                        <p:cTn id="59" dur="166" decel="50000">
                                          <p:stCondLst>
                                            <p:cond delay="1834"/>
                                          </p:stCondLst>
                                        </p:cTn>
                                        <p:tgtEl>
                                          <p:spTgt spid="17"/>
                                        </p:tgtEl>
                                      </p:cBhvr>
                                      <p:to x="100000" y="100000"/>
                                    </p:animScale>
                                  </p:childTnLst>
                                </p:cTn>
                              </p:par>
                              <p:par>
                                <p:cTn id="60" presetID="26" presetClass="entr" presetSubtype="0" fill="hold" grpId="1"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80">
                                          <p:stCondLst>
                                            <p:cond delay="0"/>
                                          </p:stCondLst>
                                        </p:cTn>
                                        <p:tgtEl>
                                          <p:spTgt spid="18"/>
                                        </p:tgtEl>
                                      </p:cBhvr>
                                    </p:animEffect>
                                    <p:anim calcmode="lin" valueType="num">
                                      <p:cBhvr>
                                        <p:cTn id="63"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8" dur="26">
                                          <p:stCondLst>
                                            <p:cond delay="650"/>
                                          </p:stCondLst>
                                        </p:cTn>
                                        <p:tgtEl>
                                          <p:spTgt spid="18"/>
                                        </p:tgtEl>
                                      </p:cBhvr>
                                      <p:to x="100000" y="60000"/>
                                    </p:animScale>
                                    <p:animScale>
                                      <p:cBhvr>
                                        <p:cTn id="69" dur="166" decel="50000">
                                          <p:stCondLst>
                                            <p:cond delay="676"/>
                                          </p:stCondLst>
                                        </p:cTn>
                                        <p:tgtEl>
                                          <p:spTgt spid="18"/>
                                        </p:tgtEl>
                                      </p:cBhvr>
                                      <p:to x="100000" y="100000"/>
                                    </p:animScale>
                                    <p:animScale>
                                      <p:cBhvr>
                                        <p:cTn id="70" dur="26">
                                          <p:stCondLst>
                                            <p:cond delay="1312"/>
                                          </p:stCondLst>
                                        </p:cTn>
                                        <p:tgtEl>
                                          <p:spTgt spid="18"/>
                                        </p:tgtEl>
                                      </p:cBhvr>
                                      <p:to x="100000" y="80000"/>
                                    </p:animScale>
                                    <p:animScale>
                                      <p:cBhvr>
                                        <p:cTn id="71" dur="166" decel="50000">
                                          <p:stCondLst>
                                            <p:cond delay="1338"/>
                                          </p:stCondLst>
                                        </p:cTn>
                                        <p:tgtEl>
                                          <p:spTgt spid="18"/>
                                        </p:tgtEl>
                                      </p:cBhvr>
                                      <p:to x="100000" y="100000"/>
                                    </p:animScale>
                                    <p:animScale>
                                      <p:cBhvr>
                                        <p:cTn id="72" dur="26">
                                          <p:stCondLst>
                                            <p:cond delay="1642"/>
                                          </p:stCondLst>
                                        </p:cTn>
                                        <p:tgtEl>
                                          <p:spTgt spid="18"/>
                                        </p:tgtEl>
                                      </p:cBhvr>
                                      <p:to x="100000" y="90000"/>
                                    </p:animScale>
                                    <p:animScale>
                                      <p:cBhvr>
                                        <p:cTn id="73" dur="166" decel="50000">
                                          <p:stCondLst>
                                            <p:cond delay="1668"/>
                                          </p:stCondLst>
                                        </p:cTn>
                                        <p:tgtEl>
                                          <p:spTgt spid="18"/>
                                        </p:tgtEl>
                                      </p:cBhvr>
                                      <p:to x="100000" y="100000"/>
                                    </p:animScale>
                                    <p:animScale>
                                      <p:cBhvr>
                                        <p:cTn id="74" dur="26">
                                          <p:stCondLst>
                                            <p:cond delay="1808"/>
                                          </p:stCondLst>
                                        </p:cTn>
                                        <p:tgtEl>
                                          <p:spTgt spid="18"/>
                                        </p:tgtEl>
                                      </p:cBhvr>
                                      <p:to x="100000" y="95000"/>
                                    </p:animScale>
                                    <p:animScale>
                                      <p:cBhvr>
                                        <p:cTn id="75" dur="166" decel="50000">
                                          <p:stCondLst>
                                            <p:cond delay="1834"/>
                                          </p:stCondLst>
                                        </p:cTn>
                                        <p:tgtEl>
                                          <p:spTgt spid="18"/>
                                        </p:tgtEl>
                                      </p:cBhvr>
                                      <p:to x="100000" y="100000"/>
                                    </p:animScale>
                                  </p:childTnLst>
                                </p:cTn>
                              </p:par>
                              <p:par>
                                <p:cTn id="76" presetID="1" presetClass="mediacall" presetSubtype="0" fill="hold" nodeType="withEffect">
                                  <p:stCondLst>
                                    <p:cond delay="0"/>
                                  </p:stCondLst>
                                  <p:childTnLst>
                                    <p:cmd type="call" cmd="playFrom(0.0)">
                                      <p:cBhvr additive="base">
                                        <p:cTn id="77" dur="4842" fill="hold"/>
                                        <p:tgtEl>
                                          <p:spTgt spid="12"/>
                                        </p:tgtEl>
                                      </p:cBhvr>
                                    </p:cmd>
                                  </p:childTnLst>
                                </p:cTn>
                              </p:par>
                            </p:childTnLst>
                          </p:cTn>
                        </p:par>
                        <p:par>
                          <p:cTn id="78" fill="hold">
                            <p:stCondLst>
                              <p:cond delay="500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1000"/>
                                        <p:tgtEl>
                                          <p:spTgt spid="13"/>
                                        </p:tgtEl>
                                      </p:cBhvr>
                                    </p:animEffect>
                                  </p:childTnLst>
                                </p:cTn>
                              </p:par>
                              <p:par>
                                <p:cTn id="82" presetID="10" presetClass="entr" presetSubtype="0" fill="hold"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childTnLst>
                                </p:cTn>
                              </p:par>
                            </p:childTnLst>
                          </p:cTn>
                        </p:par>
                        <p:par>
                          <p:cTn id="85" fill="hold">
                            <p:stCondLst>
                              <p:cond delay="6000"/>
                            </p:stCondLst>
                            <p:childTnLst>
                              <p:par>
                                <p:cTn id="86" presetID="1" presetClass="mediacall" presetSubtype="0" fill="hold" nodeType="afterEffect">
                                  <p:stCondLst>
                                    <p:cond delay="0"/>
                                  </p:stCondLst>
                                  <p:childTnLst>
                                    <p:cmd type="call" cmd="playFrom(0.0)">
                                      <p:cBhvr additive="base">
                                        <p:cTn id="87" dur="1602" fill="hold"/>
                                        <p:tgtEl>
                                          <p:spTgt spid="19"/>
                                        </p:tgtEl>
                                      </p:cBhvr>
                                    </p:cmd>
                                  </p:childTnLst>
                                </p:cTn>
                              </p:par>
                            </p:childTnLst>
                          </p:cTn>
                        </p:par>
                        <p:par>
                          <p:cTn id="88" fill="hold">
                            <p:stCondLst>
                              <p:cond delay="8000"/>
                            </p:stCondLst>
                            <p:childTnLst>
                              <p:par>
                                <p:cTn id="89" presetID="12" presetClass="entr" presetSubtype="4" fill="hold" grpId="9" nodeType="after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1000"/>
                                        <p:tgtEl>
                                          <p:spTgt spid="6"/>
                                        </p:tgtEl>
                                        <p:attrNameLst>
                                          <p:attrName>ppt_y</p:attrName>
                                        </p:attrNameLst>
                                      </p:cBhvr>
                                      <p:tavLst>
                                        <p:tav tm="0">
                                          <p:val>
                                            <p:strVal val="#ppt_y+#ppt_h*1.125000"/>
                                          </p:val>
                                        </p:tav>
                                        <p:tav tm="100000">
                                          <p:val>
                                            <p:strVal val="#ppt_y"/>
                                          </p:val>
                                        </p:tav>
                                      </p:tavLst>
                                    </p:anim>
                                    <p:animEffect transition="in" filter="wipe(up)">
                                      <p:cBhvr>
                                        <p:cTn id="9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93"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p:cTn id="94"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95" fill="hold" display="1">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96"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audio>
              <p:cMediaNode>
                <p:cTn id="97"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audio>
              <p:cMediaNode>
                <p:cTn id="98"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childTnLst>
        </p:cTn>
      </p:par>
    </p:tnLst>
    <p:bldLst>
      <p:bldP spid="2" grpId="0"/>
      <p:bldP spid="3" grpId="0"/>
      <p:bldP spid="4" grpId="0"/>
      <p:bldP spid="4" grpId="1"/>
      <p:bldP spid="5" grpId="0"/>
      <p:bldP spid="18" grpId="0"/>
      <p:bldP spid="18" grpId="1"/>
      <p:bldP spid="6" grpId="0"/>
      <p:bldP spid="6" grpId="1"/>
      <p:bldP spid="6" grpId="2"/>
      <p:bldP spid="6" grpId="3"/>
      <p:bldP spid="6" grpId="4"/>
      <p:bldP spid="6" grpId="5"/>
      <p:bldP spid="6" grpId="6"/>
      <p:bldP spid="6" grpId="7"/>
      <p:bldP spid="6" grpId="8"/>
      <p:bldP spid="6" grpId="9"/>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ject7"/>
          <p:cNvPicPr>
            <a:picLocks noChangeAspect="1"/>
          </p:cNvPicPr>
          <p:nvPr/>
        </p:nvPicPr>
        <p:blipFill>
          <a:blip r:embed="rId10">
            <a:lum bright="-30000" contrast="-6000"/>
          </a:blip>
          <a:stretch>
            <a:fillRect/>
          </a:stretch>
        </p:blipFill>
        <p:spPr>
          <a:xfrm>
            <a:off x="-42545" y="-3810"/>
            <a:ext cx="12241530" cy="6873875"/>
          </a:xfrm>
          <a:prstGeom prst="rect">
            <a:avLst/>
          </a:prstGeom>
        </p:spPr>
      </p:pic>
      <p:sp>
        <p:nvSpPr>
          <p:cNvPr id="3" name="Text Box 2"/>
          <p:cNvSpPr txBox="1"/>
          <p:nvPr/>
        </p:nvSpPr>
        <p:spPr>
          <a:xfrm>
            <a:off x="357505" y="2625725"/>
            <a:ext cx="10986135" cy="1310640"/>
          </a:xfrm>
          <a:prstGeom prst="rect">
            <a:avLst/>
          </a:prstGeom>
          <a:noFill/>
        </p:spPr>
        <p:txBody>
          <a:bodyPr wrap="square" rtlCol="0">
            <a:spAutoFit/>
          </a:bodyPr>
          <a:lstStyle/>
          <a:p>
            <a:r>
              <a:rPr lang="en-US" sz="2000">
                <a:solidFill>
                  <a:schemeClr val="bg1"/>
                </a:solidFill>
                <a:latin typeface="Bahnschrift SemiCondensed" panose="020B0502040204020203" charset="0"/>
              </a:rPr>
              <a:t>“Dan Dia yang menghamparkan bumi dan menjadikan gunung-gunung dan sungai-sungai di atasnya. Dan padanya Dia menjadikan semua buah-buahan berpasang-pasangan;Dia menutupkan malam kepada siang. Sungguh, pada yang demikian itu terdapat tanda-tanda (kebesaran ALLAH) bagi orang-orang yang berpikir.”(QS.AR-RA'D: 3)</a:t>
            </a:r>
          </a:p>
        </p:txBody>
      </p:sp>
      <p:sp>
        <p:nvSpPr>
          <p:cNvPr id="5" name="Text Box 4"/>
          <p:cNvSpPr txBox="1"/>
          <p:nvPr/>
        </p:nvSpPr>
        <p:spPr>
          <a:xfrm>
            <a:off x="234315" y="365760"/>
            <a:ext cx="6929120" cy="1615440"/>
          </a:xfrm>
          <a:prstGeom prst="rect">
            <a:avLst/>
          </a:prstGeom>
          <a:noFill/>
        </p:spPr>
        <p:txBody>
          <a:bodyPr wrap="square" rtlCol="0">
            <a:spAutoFit/>
          </a:bodyPr>
          <a:lstStyle/>
          <a:p>
            <a:r>
              <a:rPr lang="en-US" sz="2000">
                <a:solidFill>
                  <a:schemeClr val="accent4">
                    <a:lumMod val="60000"/>
                    <a:lumOff val="40000"/>
                  </a:schemeClr>
                </a:solidFill>
                <a:latin typeface="Bahnschrift SemiCondensed" panose="020B0502040204020203" charset="0"/>
              </a:rPr>
              <a:t>FUN FACT!</a:t>
            </a:r>
          </a:p>
          <a:p>
            <a:endParaRPr lang="en-US" sz="2000">
              <a:solidFill>
                <a:schemeClr val="accent4">
                  <a:lumMod val="60000"/>
                  <a:lumOff val="40000"/>
                </a:schemeClr>
              </a:solidFill>
              <a:latin typeface="Bahnschrift SemiCondensed" panose="020B0502040204020203" charset="0"/>
            </a:endParaRPr>
          </a:p>
          <a:p>
            <a:r>
              <a:rPr lang="en-US" sz="2000">
                <a:solidFill>
                  <a:schemeClr val="accent4">
                    <a:lumMod val="60000"/>
                    <a:lumOff val="40000"/>
                  </a:schemeClr>
                </a:solidFill>
                <a:latin typeface="Bahnschrift SemiCondensed" panose="020B0502040204020203" charset="0"/>
              </a:rPr>
              <a:t>“Pertama kali yang dimunculkan oleh ALLAH adalah pasaknya bumi yaitu gunung,harta(hasil tambang),dan air untuk kehidupan.”</a:t>
            </a:r>
          </a:p>
        </p:txBody>
      </p:sp>
      <p:sp>
        <p:nvSpPr>
          <p:cNvPr id="7" name="Text Box 6"/>
          <p:cNvSpPr txBox="1"/>
          <p:nvPr/>
        </p:nvSpPr>
        <p:spPr>
          <a:xfrm>
            <a:off x="3317240" y="4671060"/>
            <a:ext cx="4311650" cy="1310640"/>
          </a:xfrm>
          <a:prstGeom prst="rect">
            <a:avLst/>
          </a:prstGeom>
          <a:noFill/>
        </p:spPr>
        <p:txBody>
          <a:bodyPr wrap="square" rtlCol="0">
            <a:spAutoFit/>
          </a:bodyPr>
          <a:lstStyle/>
          <a:p>
            <a:pPr algn="ctr"/>
            <a:r>
              <a:rPr lang="en-US" sz="2000">
                <a:solidFill>
                  <a:schemeClr val="accent4">
                    <a:lumMod val="60000"/>
                    <a:lumOff val="40000"/>
                  </a:schemeClr>
                </a:solidFill>
                <a:latin typeface="Bahnschrift SemiCondensed" panose="020B0502040204020203" charset="0"/>
              </a:rPr>
              <a:t>“ALLAH menciptakan isi bumi secara berpasangan</a:t>
            </a:r>
          </a:p>
          <a:p>
            <a:pPr algn="ctr"/>
            <a:r>
              <a:rPr lang="en-US" sz="2000">
                <a:solidFill>
                  <a:schemeClr val="accent4">
                    <a:lumMod val="60000"/>
                    <a:lumOff val="40000"/>
                  </a:schemeClr>
                </a:solidFill>
                <a:latin typeface="Bahnschrift SemiCondensed" panose="020B0502040204020203" charset="0"/>
              </a:rPr>
              <a:t>seperti:bulan-matahari,gunung-sungai” </a:t>
            </a:r>
          </a:p>
        </p:txBody>
      </p:sp>
      <p:pic>
        <p:nvPicPr>
          <p:cNvPr id="9" name="Picture 8" descr="project9"/>
          <p:cNvPicPr>
            <a:picLocks noChangeAspect="1"/>
          </p:cNvPicPr>
          <p:nvPr/>
        </p:nvPicPr>
        <p:blipFill>
          <a:blip r:embed="rId11">
            <a:clrChange>
              <a:clrFrom>
                <a:srgbClr val="000000">
                  <a:alpha val="100000"/>
                </a:srgbClr>
              </a:clrFrom>
              <a:clrTo>
                <a:srgbClr val="000000">
                  <a:alpha val="100000"/>
                  <a:alpha val="0"/>
                </a:srgbClr>
              </a:clrTo>
            </a:clrChange>
          </a:blip>
          <a:stretch>
            <a:fillRect/>
          </a:stretch>
        </p:blipFill>
        <p:spPr>
          <a:xfrm>
            <a:off x="8780145" y="108585"/>
            <a:ext cx="2788920" cy="2747645"/>
          </a:xfrm>
          <a:prstGeom prst="rect">
            <a:avLst/>
          </a:prstGeom>
        </p:spPr>
      </p:pic>
      <p:pic>
        <p:nvPicPr>
          <p:cNvPr id="10" name="Picture 9" descr="project11"/>
          <p:cNvPicPr>
            <a:picLocks noChangeAspect="1"/>
          </p:cNvPicPr>
          <p:nvPr/>
        </p:nvPicPr>
        <p:blipFill>
          <a:blip r:embed="rId12">
            <a:clrChange>
              <a:clrFrom>
                <a:srgbClr val="000000">
                  <a:alpha val="100000"/>
                </a:srgbClr>
              </a:clrFrom>
              <a:clrTo>
                <a:srgbClr val="000000">
                  <a:alpha val="100000"/>
                  <a:alpha val="0"/>
                </a:srgbClr>
              </a:clrTo>
            </a:clrChange>
          </a:blip>
          <a:stretch>
            <a:fillRect/>
          </a:stretch>
        </p:blipFill>
        <p:spPr>
          <a:xfrm>
            <a:off x="234315" y="4815205"/>
            <a:ext cx="2537460" cy="1490980"/>
          </a:xfrm>
          <a:prstGeom prst="rect">
            <a:avLst/>
          </a:prstGeom>
        </p:spPr>
      </p:pic>
      <p:pic>
        <p:nvPicPr>
          <p:cNvPr id="4" name="Picture 3" descr="oi4"/>
          <p:cNvPicPr>
            <a:picLocks noChangeAspect="1"/>
          </p:cNvPicPr>
          <p:nvPr/>
        </p:nvPicPr>
        <p:blipFill>
          <a:blip r:embed="rId13">
            <a:clrChange>
              <a:clrFrom>
                <a:srgbClr val="000000">
                  <a:alpha val="100000"/>
                </a:srgbClr>
              </a:clrFrom>
              <a:clrTo>
                <a:srgbClr val="000000">
                  <a:alpha val="100000"/>
                  <a:alpha val="0"/>
                </a:srgbClr>
              </a:clrTo>
            </a:clrChange>
          </a:blip>
          <a:stretch>
            <a:fillRect/>
          </a:stretch>
        </p:blipFill>
        <p:spPr>
          <a:xfrm>
            <a:off x="6389370" y="-167005"/>
            <a:ext cx="6423025" cy="10740390"/>
          </a:xfrm>
          <a:prstGeom prst="rect">
            <a:avLst/>
          </a:prstGeom>
        </p:spPr>
      </p:pic>
      <p:pic>
        <p:nvPicPr>
          <p:cNvPr id="6" name="Picture 5" descr="ngeteh asu"/>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rot="20700000">
            <a:off x="9722485" y="227330"/>
            <a:ext cx="1021080" cy="779145"/>
          </a:xfrm>
          <a:prstGeom prst="rect">
            <a:avLst/>
          </a:prstGeom>
        </p:spPr>
      </p:pic>
      <p:sp>
        <p:nvSpPr>
          <p:cNvPr id="8" name="Text Box 7"/>
          <p:cNvSpPr txBox="1"/>
          <p:nvPr/>
        </p:nvSpPr>
        <p:spPr>
          <a:xfrm>
            <a:off x="8780145" y="1220470"/>
            <a:ext cx="2697480" cy="365760"/>
          </a:xfrm>
          <a:prstGeom prst="rect">
            <a:avLst/>
          </a:prstGeom>
          <a:noFill/>
        </p:spPr>
        <p:txBody>
          <a:bodyPr wrap="none" rtlCol="0">
            <a:prstTxWarp prst="textWave1">
              <a:avLst/>
            </a:prstTxWarp>
            <a:spAutoFit/>
          </a:bodyPr>
          <a:lstStyle/>
          <a:p>
            <a:r>
              <a:rPr lang="en-US" sz="1200" b="1">
                <a:solidFill>
                  <a:schemeClr val="bg1"/>
                </a:solidFill>
                <a:latin typeface="Georgia" panose="02040502050405020303" charset="0"/>
              </a:rPr>
              <a:t>TEMENIN BAPAK WOI!</a:t>
            </a:r>
          </a:p>
        </p:txBody>
      </p:sp>
      <p:pic>
        <p:nvPicPr>
          <p:cNvPr id="11" name="y2mate.com - Ada BapakBapak Guys  Sound Effect.mp3">
            <a:hlinkClick r:id="" action="ppaction://media"/>
          </p:cNvPr>
          <p:cNvPicPr/>
          <p:nvPr>
            <a:audioFile r:link="rId2"/>
            <p:extLst>
              <p:ext uri="{DAA4B4D4-6D71-4841-9C94-3DE7FCFB9230}">
                <p14:media xmlns:p14="http://schemas.microsoft.com/office/powerpoint/2010/main" r:link="rId1"/>
              </p:ext>
            </p:extLst>
          </p:nvPr>
        </p:nvPicPr>
        <p:blipFill>
          <a:blip r:embed="rId15"/>
          <a:stretch>
            <a:fillRect/>
          </a:stretch>
        </p:blipFill>
        <p:spPr>
          <a:xfrm>
            <a:off x="12812395" y="3222625"/>
            <a:ext cx="412750" cy="412750"/>
          </a:xfrm>
          <a:prstGeom prst="rect">
            <a:avLst/>
          </a:prstGeom>
        </p:spPr>
      </p:pic>
      <p:pic>
        <p:nvPicPr>
          <p:cNvPr id="13" name="y2mate.com - Ada BapakBapak Guys  Sound Effect.mp3">
            <a:hlinkClick r:id="" action="ppaction://media"/>
          </p:cNvPr>
          <p:cNvPicPr/>
          <p:nvPr>
            <a:audioFile r:link="rId2"/>
            <p:extLst>
              <p:ext uri="{DAA4B4D4-6D71-4841-9C94-3DE7FCFB9230}">
                <p14:media xmlns:p14="http://schemas.microsoft.com/office/powerpoint/2010/main" r:link="rId1"/>
              </p:ext>
            </p:extLst>
          </p:nvPr>
        </p:nvPicPr>
        <p:blipFill>
          <a:blip r:embed="rId15"/>
          <a:stretch>
            <a:fillRect/>
          </a:stretch>
        </p:blipFill>
        <p:spPr>
          <a:xfrm>
            <a:off x="6389370" y="6974840"/>
            <a:ext cx="412750" cy="412750"/>
          </a:xfrm>
          <a:prstGeom prst="rect">
            <a:avLst/>
          </a:prstGeom>
        </p:spPr>
      </p:pic>
      <p:pic>
        <p:nvPicPr>
          <p:cNvPr id="14" name="mixkit-big-cinematic-impact-788.mp3">
            <a:hlinkClick r:id="" action="ppaction://media"/>
          </p:cNvPr>
          <p:cNvPicPr/>
          <p:nvPr>
            <a:audioFile r:link="rId4"/>
            <p:extLst>
              <p:ext uri="{DAA4B4D4-6D71-4841-9C94-3DE7FCFB9230}">
                <p14:media xmlns:p14="http://schemas.microsoft.com/office/powerpoint/2010/main" r:link="rId3"/>
              </p:ext>
            </p:extLst>
          </p:nvPr>
        </p:nvPicPr>
        <p:blipFill>
          <a:blip r:embed="rId15"/>
          <a:stretch>
            <a:fillRect/>
          </a:stretch>
        </p:blipFill>
        <p:spPr>
          <a:xfrm>
            <a:off x="4831080" y="7114540"/>
            <a:ext cx="412750" cy="412750"/>
          </a:xfrm>
          <a:prstGeom prst="rect">
            <a:avLst/>
          </a:prstGeom>
        </p:spPr>
      </p:pic>
      <p:pic>
        <p:nvPicPr>
          <p:cNvPr id="15" name="mixkit-quick-zoom-impact-772.wav">
            <a:hlinkClick r:id="" action="ppaction://media"/>
          </p:cNvPr>
          <p:cNvPicPr/>
          <p:nvPr>
            <a:audioFile r:link="rId6"/>
            <p:extLst>
              <p:ext uri="{DAA4B4D4-6D71-4841-9C94-3DE7FCFB9230}">
                <p14:media xmlns:p14="http://schemas.microsoft.com/office/powerpoint/2010/main" r:link="rId5"/>
              </p:ext>
            </p:extLst>
          </p:nvPr>
        </p:nvPicPr>
        <p:blipFill>
          <a:blip r:embed="rId15"/>
          <a:stretch>
            <a:fillRect/>
          </a:stretch>
        </p:blipFill>
        <p:spPr>
          <a:xfrm>
            <a:off x="8510905" y="6974840"/>
            <a:ext cx="412750" cy="412750"/>
          </a:xfrm>
          <a:prstGeom prst="rect">
            <a:avLst/>
          </a:prstGeom>
        </p:spPr>
      </p:pic>
      <p:pic>
        <p:nvPicPr>
          <p:cNvPr id="16" name="mixkit-short-transition-sweep-175.wav">
            <a:hlinkClick r:id="" action="ppaction://media"/>
          </p:cNvPr>
          <p:cNvPicPr/>
          <p:nvPr>
            <a:audioFile r:link="rId8"/>
            <p:extLst>
              <p:ext uri="{DAA4B4D4-6D71-4841-9C94-3DE7FCFB9230}">
                <p14:media xmlns:p14="http://schemas.microsoft.com/office/powerpoint/2010/main" r:link="rId7"/>
              </p:ext>
            </p:extLst>
          </p:nvPr>
        </p:nvPicPr>
        <p:blipFill>
          <a:blip r:embed="rId15"/>
          <a:stretch>
            <a:fillRect/>
          </a:stretch>
        </p:blipFill>
        <p:spPr>
          <a:xfrm>
            <a:off x="9813290" y="697484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5"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p:tgtEl>
                                          <p:spTgt spid="5"/>
                                        </p:tgtEl>
                                        <p:attrNameLst>
                                          <p:attrName>ppt_y</p:attrName>
                                        </p:attrNameLst>
                                      </p:cBhvr>
                                      <p:tavLst>
                                        <p:tav tm="0">
                                          <p:val>
                                            <p:strVal val="#ppt_y+#ppt_h*1.125000"/>
                                          </p:val>
                                        </p:tav>
                                        <p:tav tm="100000">
                                          <p:val>
                                            <p:strVal val="#ppt_y"/>
                                          </p:val>
                                        </p:tav>
                                      </p:tavLst>
                                    </p:anim>
                                    <p:animEffect transition="in" filter="wipe(up)">
                                      <p:cBhvr>
                                        <p:cTn id="8" dur="3000"/>
                                        <p:tgtEl>
                                          <p:spTgt spid="5"/>
                                        </p:tgtEl>
                                      </p:cBhvr>
                                    </p:animEffect>
                                  </p:childTnLst>
                                </p:cTn>
                              </p:par>
                              <p:par>
                                <p:cTn id="9" presetID="1" presetClass="mediacall" presetSubtype="0" fill="hold" nodeType="withEffect">
                                  <p:stCondLst>
                                    <p:cond delay="0"/>
                                  </p:stCondLst>
                                  <p:childTnLst>
                                    <p:cmd type="call" cmd="playFrom(0.0)">
                                      <p:cBhvr additive="base">
                                        <p:cTn id="10" dur="8044" fill="hold"/>
                                        <p:tgtEl>
                                          <p:spTgt spid="14"/>
                                        </p:tgtEl>
                                      </p:cBhvr>
                                    </p:cmd>
                                  </p:childTnLst>
                                </p:cTn>
                              </p:par>
                            </p:childTnLst>
                          </p:cTn>
                        </p:par>
                        <p:par>
                          <p:cTn id="11" fill="hold">
                            <p:stCondLst>
                              <p:cond delay="3000"/>
                            </p:stCondLst>
                            <p:childTnLst>
                              <p:par>
                                <p:cTn id="12" presetID="10" presetClass="entr" presetSubtype="0" fill="hold" grpId="1"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childTnLst>
                                </p:cTn>
                              </p:par>
                              <p:par>
                                <p:cTn id="15" presetID="1" presetClass="mediacall" presetSubtype="0" fill="hold" nodeType="withEffect">
                                  <p:stCondLst>
                                    <p:cond delay="0"/>
                                  </p:stCondLst>
                                  <p:childTnLst>
                                    <p:cmd type="call" cmd="playFrom(0.0)">
                                      <p:cBhvr additive="base">
                                        <p:cTn id="16" dur="1222" fill="hold"/>
                                        <p:tgtEl>
                                          <p:spTgt spid="15"/>
                                        </p:tgtEl>
                                      </p:cBhvr>
                                    </p:cmd>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4"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2000" fill="hold"/>
                                        <p:tgtEl>
                                          <p:spTgt spid="3"/>
                                        </p:tgtEl>
                                        <p:attrNameLst>
                                          <p:attrName>ppt_w</p:attrName>
                                        </p:attrNameLst>
                                      </p:cBhvr>
                                      <p:tavLst>
                                        <p:tav tm="0">
                                          <p:val>
                                            <p:strVal val="#ppt_w*0.70"/>
                                          </p:val>
                                        </p:tav>
                                        <p:tav tm="100000">
                                          <p:val>
                                            <p:strVal val="#ppt_w"/>
                                          </p:val>
                                        </p:tav>
                                      </p:tavLst>
                                    </p:anim>
                                    <p:anim calcmode="lin" valueType="num">
                                      <p:cBhvr>
                                        <p:cTn id="22" dur="2000" fill="hold"/>
                                        <p:tgtEl>
                                          <p:spTgt spid="3"/>
                                        </p:tgtEl>
                                        <p:attrNameLst>
                                          <p:attrName>ppt_h</p:attrName>
                                        </p:attrNameLst>
                                      </p:cBhvr>
                                      <p:tavLst>
                                        <p:tav tm="0">
                                          <p:val>
                                            <p:strVal val="#ppt_h"/>
                                          </p:val>
                                        </p:tav>
                                        <p:tav tm="100000">
                                          <p:val>
                                            <p:strVal val="#ppt_h"/>
                                          </p:val>
                                        </p:tav>
                                      </p:tavLst>
                                    </p:anim>
                                    <p:animEffect transition="in" filter="fade">
                                      <p:cBhvr>
                                        <p:cTn id="23" dur="2000"/>
                                        <p:tgtEl>
                                          <p:spTgt spid="3"/>
                                        </p:tgtEl>
                                      </p:cBhvr>
                                    </p:animEffect>
                                  </p:childTnLst>
                                </p:cTn>
                              </p:par>
                              <p:par>
                                <p:cTn id="24" presetID="1" presetClass="mediacall" presetSubtype="0" fill="hold" nodeType="withEffect">
                                  <p:stCondLst>
                                    <p:cond delay="0"/>
                                  </p:stCondLst>
                                  <p:childTnLst>
                                    <p:cmd type="call" cmd="playFrom(0.0)">
                                      <p:cBhvr additive="base">
                                        <p:cTn id="25" dur="606" fill="hold"/>
                                        <p:tgtEl>
                                          <p:spTgt spid="16"/>
                                        </p:tgtEl>
                                      </p:cBhvr>
                                    </p:cmd>
                                  </p:childTnLst>
                                </p:cTn>
                              </p:par>
                            </p:childTnLst>
                          </p:cTn>
                        </p:par>
                        <p:par>
                          <p:cTn id="26" fill="hold">
                            <p:stCondLst>
                              <p:cond delay="2000"/>
                            </p:stCondLst>
                            <p:childTnLst>
                              <p:par>
                                <p:cTn id="27" presetID="26"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870">
                                          <p:stCondLst>
                                            <p:cond delay="0"/>
                                          </p:stCondLst>
                                        </p:cTn>
                                        <p:tgtEl>
                                          <p:spTgt spid="9"/>
                                        </p:tgtEl>
                                      </p:cBhvr>
                                    </p:animEffect>
                                    <p:anim calcmode="lin" valueType="num">
                                      <p:cBhvr>
                                        <p:cTn id="30" dur="2733"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 dur="99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2" dur="996" tmFilter="0, 0; 0.125,0.2665; 0.25,0.4; 0.375,0.465; 0.5,0.5;  0.625,0.535; 0.75,0.6; 0.875,0.7335; 1,1">
                                          <p:stCondLst>
                                            <p:cond delay="996"/>
                                          </p:stCondLst>
                                        </p:cTn>
                                        <p:tgtEl>
                                          <p:spTgt spid="9"/>
                                        </p:tgtEl>
                                        <p:attrNameLst>
                                          <p:attrName>ppt_y</p:attrName>
                                        </p:attrNameLst>
                                      </p:cBhvr>
                                      <p:tavLst>
                                        <p:tav tm="0" fmla="#ppt_y-sin(pi*$)/9">
                                          <p:val>
                                            <p:fltVal val="0"/>
                                          </p:val>
                                        </p:tav>
                                        <p:tav tm="100000">
                                          <p:val>
                                            <p:fltVal val="1"/>
                                          </p:val>
                                        </p:tav>
                                      </p:tavLst>
                                    </p:anim>
                                    <p:anim calcmode="lin" valueType="num">
                                      <p:cBhvr>
                                        <p:cTn id="33" dur="498" tmFilter="0, 0; 0.125,0.2665; 0.25,0.4; 0.375,0.465; 0.5,0.5;  0.625,0.535; 0.75,0.6; 0.875,0.7335; 1,1">
                                          <p:stCondLst>
                                            <p:cond delay="1986"/>
                                          </p:stCondLst>
                                        </p:cTn>
                                        <p:tgtEl>
                                          <p:spTgt spid="9"/>
                                        </p:tgtEl>
                                        <p:attrNameLst>
                                          <p:attrName>ppt_y</p:attrName>
                                        </p:attrNameLst>
                                      </p:cBhvr>
                                      <p:tavLst>
                                        <p:tav tm="0" fmla="#ppt_y-sin(pi*$)/27">
                                          <p:val>
                                            <p:fltVal val="0"/>
                                          </p:val>
                                        </p:tav>
                                        <p:tav tm="100000">
                                          <p:val>
                                            <p:fltVal val="1"/>
                                          </p:val>
                                        </p:tav>
                                      </p:tavLst>
                                    </p:anim>
                                    <p:anim calcmode="lin" valueType="num">
                                      <p:cBhvr>
                                        <p:cTn id="34" dur="246" tmFilter="0, 0; 0.125,0.2665; 0.25,0.4; 0.375,0.465; 0.5,0.5;  0.625,0.535; 0.75,0.6; 0.875,0.7335; 1,1">
                                          <p:stCondLst>
                                            <p:cond delay="2484"/>
                                          </p:stCondLst>
                                        </p:cTn>
                                        <p:tgtEl>
                                          <p:spTgt spid="9"/>
                                        </p:tgtEl>
                                        <p:attrNameLst>
                                          <p:attrName>ppt_y</p:attrName>
                                        </p:attrNameLst>
                                      </p:cBhvr>
                                      <p:tavLst>
                                        <p:tav tm="0" fmla="#ppt_y-sin(pi*$)/81">
                                          <p:val>
                                            <p:fltVal val="0"/>
                                          </p:val>
                                        </p:tav>
                                        <p:tav tm="100000">
                                          <p:val>
                                            <p:fltVal val="1"/>
                                          </p:val>
                                        </p:tav>
                                      </p:tavLst>
                                    </p:anim>
                                    <p:animScale>
                                      <p:cBhvr>
                                        <p:cTn id="35" dur="39">
                                          <p:stCondLst>
                                            <p:cond delay="975"/>
                                          </p:stCondLst>
                                        </p:cTn>
                                        <p:tgtEl>
                                          <p:spTgt spid="9"/>
                                        </p:tgtEl>
                                      </p:cBhvr>
                                      <p:to x="100000" y="60000"/>
                                    </p:animScale>
                                    <p:animScale>
                                      <p:cBhvr>
                                        <p:cTn id="36" dur="249" decel="50000">
                                          <p:stCondLst>
                                            <p:cond delay="1014"/>
                                          </p:stCondLst>
                                        </p:cTn>
                                        <p:tgtEl>
                                          <p:spTgt spid="9"/>
                                        </p:tgtEl>
                                      </p:cBhvr>
                                      <p:to x="100000" y="100000"/>
                                    </p:animScale>
                                    <p:animScale>
                                      <p:cBhvr>
                                        <p:cTn id="37" dur="39">
                                          <p:stCondLst>
                                            <p:cond delay="1968"/>
                                          </p:stCondLst>
                                        </p:cTn>
                                        <p:tgtEl>
                                          <p:spTgt spid="9"/>
                                        </p:tgtEl>
                                      </p:cBhvr>
                                      <p:to x="100000" y="80000"/>
                                    </p:animScale>
                                    <p:animScale>
                                      <p:cBhvr>
                                        <p:cTn id="38" dur="249" decel="50000">
                                          <p:stCondLst>
                                            <p:cond delay="2007"/>
                                          </p:stCondLst>
                                        </p:cTn>
                                        <p:tgtEl>
                                          <p:spTgt spid="9"/>
                                        </p:tgtEl>
                                      </p:cBhvr>
                                      <p:to x="100000" y="100000"/>
                                    </p:animScale>
                                    <p:animScale>
                                      <p:cBhvr>
                                        <p:cTn id="39" dur="39">
                                          <p:stCondLst>
                                            <p:cond delay="2463"/>
                                          </p:stCondLst>
                                        </p:cTn>
                                        <p:tgtEl>
                                          <p:spTgt spid="9"/>
                                        </p:tgtEl>
                                      </p:cBhvr>
                                      <p:to x="100000" y="90000"/>
                                    </p:animScale>
                                    <p:animScale>
                                      <p:cBhvr>
                                        <p:cTn id="40" dur="249" decel="50000">
                                          <p:stCondLst>
                                            <p:cond delay="2502"/>
                                          </p:stCondLst>
                                        </p:cTn>
                                        <p:tgtEl>
                                          <p:spTgt spid="9"/>
                                        </p:tgtEl>
                                      </p:cBhvr>
                                      <p:to x="100000" y="100000"/>
                                    </p:animScale>
                                    <p:animScale>
                                      <p:cBhvr>
                                        <p:cTn id="41" dur="39">
                                          <p:stCondLst>
                                            <p:cond delay="2712"/>
                                          </p:stCondLst>
                                        </p:cTn>
                                        <p:tgtEl>
                                          <p:spTgt spid="9"/>
                                        </p:tgtEl>
                                      </p:cBhvr>
                                      <p:to x="100000" y="95000"/>
                                    </p:animScale>
                                    <p:animScale>
                                      <p:cBhvr>
                                        <p:cTn id="42" dur="249" decel="50000">
                                          <p:stCondLst>
                                            <p:cond delay="2751"/>
                                          </p:stCondLst>
                                        </p:cTn>
                                        <p:tgtEl>
                                          <p:spTgt spid="9"/>
                                        </p:tgtEl>
                                      </p:cBhvr>
                                      <p:to x="100000" y="100000"/>
                                    </p:animScale>
                                  </p:childTnLst>
                                </p:cTn>
                              </p:par>
                              <p:par>
                                <p:cTn id="43" presetID="1" presetClass="mediacall" presetSubtype="0" fill="hold" nodeType="withEffect">
                                  <p:stCondLst>
                                    <p:cond delay="0"/>
                                  </p:stCondLst>
                                  <p:childTnLst>
                                    <p:cmd type="call" cmd="playFrom(0.0)">
                                      <p:cBhvr additive="base">
                                        <p:cTn id="44" dur="4162" fill="hold"/>
                                        <p:tgtEl>
                                          <p:spTgt spid="13"/>
                                        </p:tgtEl>
                                      </p:cBhvr>
                                    </p:cmd>
                                  </p:childTnLst>
                                </p:cTn>
                              </p:par>
                              <p:par>
                                <p:cTn id="45" presetID="26"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870">
                                          <p:stCondLst>
                                            <p:cond delay="0"/>
                                          </p:stCondLst>
                                        </p:cTn>
                                        <p:tgtEl>
                                          <p:spTgt spid="6"/>
                                        </p:tgtEl>
                                      </p:cBhvr>
                                    </p:animEffect>
                                    <p:anim calcmode="lin" valueType="num">
                                      <p:cBhvr>
                                        <p:cTn id="48" dur="2733"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9" dur="99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0" dur="996" tmFilter="0, 0; 0.125,0.2665; 0.25,0.4; 0.375,0.465; 0.5,0.5;  0.625,0.535; 0.75,0.6; 0.875,0.7335; 1,1">
                                          <p:stCondLst>
                                            <p:cond delay="996"/>
                                          </p:stCondLst>
                                        </p:cTn>
                                        <p:tgtEl>
                                          <p:spTgt spid="6"/>
                                        </p:tgtEl>
                                        <p:attrNameLst>
                                          <p:attrName>ppt_y</p:attrName>
                                        </p:attrNameLst>
                                      </p:cBhvr>
                                      <p:tavLst>
                                        <p:tav tm="0" fmla="#ppt_y-sin(pi*$)/9">
                                          <p:val>
                                            <p:fltVal val="0"/>
                                          </p:val>
                                        </p:tav>
                                        <p:tav tm="100000">
                                          <p:val>
                                            <p:fltVal val="1"/>
                                          </p:val>
                                        </p:tav>
                                      </p:tavLst>
                                    </p:anim>
                                    <p:anim calcmode="lin" valueType="num">
                                      <p:cBhvr>
                                        <p:cTn id="51" dur="498" tmFilter="0, 0; 0.125,0.2665; 0.25,0.4; 0.375,0.465; 0.5,0.5;  0.625,0.535; 0.75,0.6; 0.875,0.7335; 1,1">
                                          <p:stCondLst>
                                            <p:cond delay="1986"/>
                                          </p:stCondLst>
                                        </p:cTn>
                                        <p:tgtEl>
                                          <p:spTgt spid="6"/>
                                        </p:tgtEl>
                                        <p:attrNameLst>
                                          <p:attrName>ppt_y</p:attrName>
                                        </p:attrNameLst>
                                      </p:cBhvr>
                                      <p:tavLst>
                                        <p:tav tm="0" fmla="#ppt_y-sin(pi*$)/27">
                                          <p:val>
                                            <p:fltVal val="0"/>
                                          </p:val>
                                        </p:tav>
                                        <p:tav tm="100000">
                                          <p:val>
                                            <p:fltVal val="1"/>
                                          </p:val>
                                        </p:tav>
                                      </p:tavLst>
                                    </p:anim>
                                    <p:anim calcmode="lin" valueType="num">
                                      <p:cBhvr>
                                        <p:cTn id="52" dur="246" tmFilter="0, 0; 0.125,0.2665; 0.25,0.4; 0.375,0.465; 0.5,0.5;  0.625,0.535; 0.75,0.6; 0.875,0.7335; 1,1">
                                          <p:stCondLst>
                                            <p:cond delay="2484"/>
                                          </p:stCondLst>
                                        </p:cTn>
                                        <p:tgtEl>
                                          <p:spTgt spid="6"/>
                                        </p:tgtEl>
                                        <p:attrNameLst>
                                          <p:attrName>ppt_y</p:attrName>
                                        </p:attrNameLst>
                                      </p:cBhvr>
                                      <p:tavLst>
                                        <p:tav tm="0" fmla="#ppt_y-sin(pi*$)/81">
                                          <p:val>
                                            <p:fltVal val="0"/>
                                          </p:val>
                                        </p:tav>
                                        <p:tav tm="100000">
                                          <p:val>
                                            <p:fltVal val="1"/>
                                          </p:val>
                                        </p:tav>
                                      </p:tavLst>
                                    </p:anim>
                                    <p:animScale>
                                      <p:cBhvr>
                                        <p:cTn id="53" dur="39">
                                          <p:stCondLst>
                                            <p:cond delay="975"/>
                                          </p:stCondLst>
                                        </p:cTn>
                                        <p:tgtEl>
                                          <p:spTgt spid="6"/>
                                        </p:tgtEl>
                                      </p:cBhvr>
                                      <p:to x="100000" y="60000"/>
                                    </p:animScale>
                                    <p:animScale>
                                      <p:cBhvr>
                                        <p:cTn id="54" dur="249" decel="50000">
                                          <p:stCondLst>
                                            <p:cond delay="1014"/>
                                          </p:stCondLst>
                                        </p:cTn>
                                        <p:tgtEl>
                                          <p:spTgt spid="6"/>
                                        </p:tgtEl>
                                      </p:cBhvr>
                                      <p:to x="100000" y="100000"/>
                                    </p:animScale>
                                    <p:animScale>
                                      <p:cBhvr>
                                        <p:cTn id="55" dur="39">
                                          <p:stCondLst>
                                            <p:cond delay="1968"/>
                                          </p:stCondLst>
                                        </p:cTn>
                                        <p:tgtEl>
                                          <p:spTgt spid="6"/>
                                        </p:tgtEl>
                                      </p:cBhvr>
                                      <p:to x="100000" y="80000"/>
                                    </p:animScale>
                                    <p:animScale>
                                      <p:cBhvr>
                                        <p:cTn id="56" dur="249" decel="50000">
                                          <p:stCondLst>
                                            <p:cond delay="2007"/>
                                          </p:stCondLst>
                                        </p:cTn>
                                        <p:tgtEl>
                                          <p:spTgt spid="6"/>
                                        </p:tgtEl>
                                      </p:cBhvr>
                                      <p:to x="100000" y="100000"/>
                                    </p:animScale>
                                    <p:animScale>
                                      <p:cBhvr>
                                        <p:cTn id="57" dur="39">
                                          <p:stCondLst>
                                            <p:cond delay="2463"/>
                                          </p:stCondLst>
                                        </p:cTn>
                                        <p:tgtEl>
                                          <p:spTgt spid="6"/>
                                        </p:tgtEl>
                                      </p:cBhvr>
                                      <p:to x="100000" y="90000"/>
                                    </p:animScale>
                                    <p:animScale>
                                      <p:cBhvr>
                                        <p:cTn id="58" dur="249" decel="50000">
                                          <p:stCondLst>
                                            <p:cond delay="2502"/>
                                          </p:stCondLst>
                                        </p:cTn>
                                        <p:tgtEl>
                                          <p:spTgt spid="6"/>
                                        </p:tgtEl>
                                      </p:cBhvr>
                                      <p:to x="100000" y="100000"/>
                                    </p:animScale>
                                    <p:animScale>
                                      <p:cBhvr>
                                        <p:cTn id="59" dur="39">
                                          <p:stCondLst>
                                            <p:cond delay="2712"/>
                                          </p:stCondLst>
                                        </p:cTn>
                                        <p:tgtEl>
                                          <p:spTgt spid="6"/>
                                        </p:tgtEl>
                                      </p:cBhvr>
                                      <p:to x="100000" y="95000"/>
                                    </p:animScale>
                                    <p:animScale>
                                      <p:cBhvr>
                                        <p:cTn id="60" dur="249" decel="50000">
                                          <p:stCondLst>
                                            <p:cond delay="2751"/>
                                          </p:stCondLst>
                                        </p:cTn>
                                        <p:tgtEl>
                                          <p:spTgt spid="6"/>
                                        </p:tgtEl>
                                      </p:cBhvr>
                                      <p:to x="100000" y="100000"/>
                                    </p:animScale>
                                  </p:childTnLst>
                                </p:cTn>
                              </p:par>
                              <p:par>
                                <p:cTn id="61" presetID="26" presetClass="entr" presetSubtype="0" fill="hold" grpId="3"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870">
                                          <p:stCondLst>
                                            <p:cond delay="0"/>
                                          </p:stCondLst>
                                        </p:cTn>
                                        <p:tgtEl>
                                          <p:spTgt spid="8"/>
                                        </p:tgtEl>
                                      </p:cBhvr>
                                    </p:animEffect>
                                    <p:anim calcmode="lin" valueType="num">
                                      <p:cBhvr>
                                        <p:cTn id="64" dur="2733"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5" dur="99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6" dur="996" tmFilter="0, 0; 0.125,0.2665; 0.25,0.4; 0.375,0.465; 0.5,0.5;  0.625,0.535; 0.75,0.6; 0.875,0.7335; 1,1">
                                          <p:stCondLst>
                                            <p:cond delay="996"/>
                                          </p:stCondLst>
                                        </p:cTn>
                                        <p:tgtEl>
                                          <p:spTgt spid="8"/>
                                        </p:tgtEl>
                                        <p:attrNameLst>
                                          <p:attrName>ppt_y</p:attrName>
                                        </p:attrNameLst>
                                      </p:cBhvr>
                                      <p:tavLst>
                                        <p:tav tm="0" fmla="#ppt_y-sin(pi*$)/9">
                                          <p:val>
                                            <p:fltVal val="0"/>
                                          </p:val>
                                        </p:tav>
                                        <p:tav tm="100000">
                                          <p:val>
                                            <p:fltVal val="1"/>
                                          </p:val>
                                        </p:tav>
                                      </p:tavLst>
                                    </p:anim>
                                    <p:anim calcmode="lin" valueType="num">
                                      <p:cBhvr>
                                        <p:cTn id="67" dur="498" tmFilter="0, 0; 0.125,0.2665; 0.25,0.4; 0.375,0.465; 0.5,0.5;  0.625,0.535; 0.75,0.6; 0.875,0.7335; 1,1">
                                          <p:stCondLst>
                                            <p:cond delay="1986"/>
                                          </p:stCondLst>
                                        </p:cTn>
                                        <p:tgtEl>
                                          <p:spTgt spid="8"/>
                                        </p:tgtEl>
                                        <p:attrNameLst>
                                          <p:attrName>ppt_y</p:attrName>
                                        </p:attrNameLst>
                                      </p:cBhvr>
                                      <p:tavLst>
                                        <p:tav tm="0" fmla="#ppt_y-sin(pi*$)/27">
                                          <p:val>
                                            <p:fltVal val="0"/>
                                          </p:val>
                                        </p:tav>
                                        <p:tav tm="100000">
                                          <p:val>
                                            <p:fltVal val="1"/>
                                          </p:val>
                                        </p:tav>
                                      </p:tavLst>
                                    </p:anim>
                                    <p:anim calcmode="lin" valueType="num">
                                      <p:cBhvr>
                                        <p:cTn id="68" dur="246" tmFilter="0, 0; 0.125,0.2665; 0.25,0.4; 0.375,0.465; 0.5,0.5;  0.625,0.535; 0.75,0.6; 0.875,0.7335; 1,1">
                                          <p:stCondLst>
                                            <p:cond delay="2484"/>
                                          </p:stCondLst>
                                        </p:cTn>
                                        <p:tgtEl>
                                          <p:spTgt spid="8"/>
                                        </p:tgtEl>
                                        <p:attrNameLst>
                                          <p:attrName>ppt_y</p:attrName>
                                        </p:attrNameLst>
                                      </p:cBhvr>
                                      <p:tavLst>
                                        <p:tav tm="0" fmla="#ppt_y-sin(pi*$)/81">
                                          <p:val>
                                            <p:fltVal val="0"/>
                                          </p:val>
                                        </p:tav>
                                        <p:tav tm="100000">
                                          <p:val>
                                            <p:fltVal val="1"/>
                                          </p:val>
                                        </p:tav>
                                      </p:tavLst>
                                    </p:anim>
                                    <p:animScale>
                                      <p:cBhvr>
                                        <p:cTn id="69" dur="39">
                                          <p:stCondLst>
                                            <p:cond delay="975"/>
                                          </p:stCondLst>
                                        </p:cTn>
                                        <p:tgtEl>
                                          <p:spTgt spid="8"/>
                                        </p:tgtEl>
                                      </p:cBhvr>
                                      <p:to x="100000" y="60000"/>
                                    </p:animScale>
                                    <p:animScale>
                                      <p:cBhvr>
                                        <p:cTn id="70" dur="249" decel="50000">
                                          <p:stCondLst>
                                            <p:cond delay="1014"/>
                                          </p:stCondLst>
                                        </p:cTn>
                                        <p:tgtEl>
                                          <p:spTgt spid="8"/>
                                        </p:tgtEl>
                                      </p:cBhvr>
                                      <p:to x="100000" y="100000"/>
                                    </p:animScale>
                                    <p:animScale>
                                      <p:cBhvr>
                                        <p:cTn id="71" dur="39">
                                          <p:stCondLst>
                                            <p:cond delay="1968"/>
                                          </p:stCondLst>
                                        </p:cTn>
                                        <p:tgtEl>
                                          <p:spTgt spid="8"/>
                                        </p:tgtEl>
                                      </p:cBhvr>
                                      <p:to x="100000" y="80000"/>
                                    </p:animScale>
                                    <p:animScale>
                                      <p:cBhvr>
                                        <p:cTn id="72" dur="249" decel="50000">
                                          <p:stCondLst>
                                            <p:cond delay="2007"/>
                                          </p:stCondLst>
                                        </p:cTn>
                                        <p:tgtEl>
                                          <p:spTgt spid="8"/>
                                        </p:tgtEl>
                                      </p:cBhvr>
                                      <p:to x="100000" y="100000"/>
                                    </p:animScale>
                                    <p:animScale>
                                      <p:cBhvr>
                                        <p:cTn id="73" dur="39">
                                          <p:stCondLst>
                                            <p:cond delay="2463"/>
                                          </p:stCondLst>
                                        </p:cTn>
                                        <p:tgtEl>
                                          <p:spTgt spid="8"/>
                                        </p:tgtEl>
                                      </p:cBhvr>
                                      <p:to x="100000" y="90000"/>
                                    </p:animScale>
                                    <p:animScale>
                                      <p:cBhvr>
                                        <p:cTn id="74" dur="249" decel="50000">
                                          <p:stCondLst>
                                            <p:cond delay="2502"/>
                                          </p:stCondLst>
                                        </p:cTn>
                                        <p:tgtEl>
                                          <p:spTgt spid="8"/>
                                        </p:tgtEl>
                                      </p:cBhvr>
                                      <p:to x="100000" y="100000"/>
                                    </p:animScale>
                                    <p:animScale>
                                      <p:cBhvr>
                                        <p:cTn id="75" dur="39">
                                          <p:stCondLst>
                                            <p:cond delay="2712"/>
                                          </p:stCondLst>
                                        </p:cTn>
                                        <p:tgtEl>
                                          <p:spTgt spid="8"/>
                                        </p:tgtEl>
                                      </p:cBhvr>
                                      <p:to x="100000" y="95000"/>
                                    </p:animScale>
                                    <p:animScale>
                                      <p:cBhvr>
                                        <p:cTn id="76" dur="249" decel="50000">
                                          <p:stCondLst>
                                            <p:cond delay="2751"/>
                                          </p:stCondLst>
                                        </p:cTn>
                                        <p:tgtEl>
                                          <p:spTgt spid="8"/>
                                        </p:tgtEl>
                                      </p:cBhvr>
                                      <p:to x="100000" y="100000"/>
                                    </p:animScale>
                                  </p:childTnLst>
                                </p:cTn>
                              </p:par>
                            </p:childTnLst>
                          </p:cTn>
                        </p:par>
                        <p:par>
                          <p:cTn id="77" fill="hold">
                            <p:stCondLst>
                              <p:cond delay="5000"/>
                            </p:stCondLst>
                            <p:childTnLst>
                              <p:par>
                                <p:cTn id="78" presetID="35" presetClass="entr" presetSubtype="0" fill="hold"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2000"/>
                                        <p:tgtEl>
                                          <p:spTgt spid="10"/>
                                        </p:tgtEl>
                                      </p:cBhvr>
                                    </p:animEffect>
                                    <p:anim calcmode="lin" valueType="num">
                                      <p:cBhvr>
                                        <p:cTn id="81" dur="2000" fill="hold"/>
                                        <p:tgtEl>
                                          <p:spTgt spid="10"/>
                                        </p:tgtEl>
                                        <p:attrNameLst>
                                          <p:attrName>style.rotation</p:attrName>
                                        </p:attrNameLst>
                                      </p:cBhvr>
                                      <p:tavLst>
                                        <p:tav tm="0">
                                          <p:val>
                                            <p:fltVal val="720"/>
                                          </p:val>
                                        </p:tav>
                                        <p:tav tm="100000">
                                          <p:val>
                                            <p:fltVal val="0"/>
                                          </p:val>
                                        </p:tav>
                                      </p:tavLst>
                                    </p:anim>
                                    <p:anim calcmode="lin" valueType="num">
                                      <p:cBhvr>
                                        <p:cTn id="82" dur="2000" fill="hold"/>
                                        <p:tgtEl>
                                          <p:spTgt spid="10"/>
                                        </p:tgtEl>
                                        <p:attrNameLst>
                                          <p:attrName>ppt_h</p:attrName>
                                        </p:attrNameLst>
                                      </p:cBhvr>
                                      <p:tavLst>
                                        <p:tav tm="0">
                                          <p:val>
                                            <p:fltVal val="0"/>
                                          </p:val>
                                        </p:tav>
                                        <p:tav tm="100000">
                                          <p:val>
                                            <p:strVal val="#ppt_h"/>
                                          </p:val>
                                        </p:tav>
                                      </p:tavLst>
                                    </p:anim>
                                    <p:anim calcmode="lin" valueType="num">
                                      <p:cBhvr>
                                        <p:cTn id="83" dur="2000" fill="hold"/>
                                        <p:tgtEl>
                                          <p:spTgt spid="10"/>
                                        </p:tgtEl>
                                        <p:attrNameLst>
                                          <p:attrName>ppt_w</p:attrName>
                                        </p:attrNameLst>
                                      </p:cBhvr>
                                      <p:tavLst>
                                        <p:tav tm="0">
                                          <p:val>
                                            <p:fltVal val="0"/>
                                          </p:val>
                                        </p:tav>
                                        <p:tav tm="100000">
                                          <p:val>
                                            <p:strVal val="#ppt_w"/>
                                          </p:val>
                                        </p:tav>
                                      </p:tavLst>
                                    </p:anim>
                                  </p:childTnLst>
                                </p:cTn>
                              </p:par>
                            </p:childTnLst>
                          </p:cTn>
                        </p:par>
                        <p:par>
                          <p:cTn id="84" fill="hold">
                            <p:stCondLst>
                              <p:cond delay="7000"/>
                            </p:stCondLst>
                            <p:childTnLst>
                              <p:par>
                                <p:cTn id="85" presetID="10" presetClass="entr" presetSubtype="0"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88" fill="hold" display="1">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89" fill="hold" display="1">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audio>
              <p:cMediaNode>
                <p:cTn id="90"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91"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audio>
              <p:cMediaNode>
                <p:cTn id="92"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3" grpId="0"/>
      <p:bldP spid="3" grpId="1"/>
      <p:bldP spid="3" grpId="2"/>
      <p:bldP spid="3" grpId="3"/>
      <p:bldP spid="3" grpId="4"/>
      <p:bldP spid="5" grpId="0"/>
      <p:bldP spid="5" grpId="1"/>
      <p:bldP spid="5" grpId="2"/>
      <p:bldP spid="5" grpId="3"/>
      <p:bldP spid="5" grpId="4"/>
      <p:bldP spid="5" grpId="5"/>
      <p:bldP spid="7" grpId="1"/>
      <p:bldP spid="8" grpId="0"/>
      <p:bldP spid="8" grpId="1"/>
      <p:bldP spid="8" grpId="2"/>
      <p:bldP spid="8" grpId="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gaea"/>
          <p:cNvPicPr>
            <a:picLocks noChangeAspect="1"/>
          </p:cNvPicPr>
          <p:nvPr/>
        </p:nvPicPr>
        <p:blipFill>
          <a:blip r:embed="rId8">
            <a:lum bright="-24000" contrast="-24000"/>
          </a:blip>
          <a:stretch>
            <a:fillRect/>
          </a:stretch>
        </p:blipFill>
        <p:spPr>
          <a:xfrm>
            <a:off x="-11430" y="-19050"/>
            <a:ext cx="12222480" cy="6939280"/>
          </a:xfrm>
          <a:prstGeom prst="rect">
            <a:avLst/>
          </a:prstGeom>
        </p:spPr>
      </p:pic>
      <p:sp>
        <p:nvSpPr>
          <p:cNvPr id="5" name="Text Box 4"/>
          <p:cNvSpPr txBox="1"/>
          <p:nvPr/>
        </p:nvSpPr>
        <p:spPr>
          <a:xfrm>
            <a:off x="487680" y="685800"/>
            <a:ext cx="9084945" cy="6438900"/>
          </a:xfrm>
          <a:prstGeom prst="rect">
            <a:avLst/>
          </a:prstGeom>
          <a:noFill/>
        </p:spPr>
        <p:txBody>
          <a:bodyPr wrap="square" rtlCol="0">
            <a:spAutoFit/>
          </a:bodyPr>
          <a:lstStyle/>
          <a:p>
            <a:pPr algn="l"/>
            <a:r>
              <a:rPr lang="en-US" sz="2000">
                <a:solidFill>
                  <a:schemeClr val="bg1">
                    <a:lumMod val="95000"/>
                  </a:schemeClr>
                </a:solidFill>
                <a:latin typeface="Cambria Math" panose="02040503050406030204" charset="0"/>
              </a:rPr>
              <a:t>DR Abdul Basith Jamal &amp; DR Daliya Shadiq Jamal mengatakan bahwa:</a:t>
            </a:r>
          </a:p>
          <a:p>
            <a:pPr algn="l"/>
            <a:endParaRPr lang="en-US" sz="2000">
              <a:solidFill>
                <a:schemeClr val="bg1">
                  <a:lumMod val="95000"/>
                </a:schemeClr>
              </a:solidFill>
              <a:latin typeface="Cambria Math" panose="02040503050406030204" charset="0"/>
            </a:endParaRPr>
          </a:p>
          <a:p>
            <a:pPr algn="l"/>
            <a:r>
              <a:rPr lang="en-US" sz="2000">
                <a:solidFill>
                  <a:schemeClr val="bg1">
                    <a:lumMod val="95000"/>
                  </a:schemeClr>
                </a:solidFill>
                <a:latin typeface="Cambria Math" panose="02040503050406030204" charset="0"/>
              </a:rPr>
              <a:t>Dalam bahasa arab, kata penghamparan disebut dengan ‘tamhid’. Yang dimaksud dengannya adalah mempersiapkan sesuatu agar layak untuk digunakan dan dimanfaatkan, dengan diawali serangkaian persiapan-persiapan, mulai dari yang primer sampai yang skunder. Dan cara pengungkapan sesuatu dengan menggunakan kata ‘al-mihad’ berarti validitasnya yang sempurna sehingga siap untuk digunakan.</a:t>
            </a:r>
          </a:p>
          <a:p>
            <a:pPr algn="l"/>
            <a:endParaRPr lang="en-US" sz="2000">
              <a:solidFill>
                <a:schemeClr val="bg1">
                  <a:lumMod val="95000"/>
                </a:schemeClr>
              </a:solidFill>
              <a:latin typeface="Cambria Math" panose="02040503050406030204" charset="0"/>
            </a:endParaRPr>
          </a:p>
          <a:p>
            <a:pPr algn="l"/>
            <a:r>
              <a:rPr lang="en-US" sz="2000">
                <a:solidFill>
                  <a:schemeClr val="bg1">
                    <a:lumMod val="95000"/>
                  </a:schemeClr>
                </a:solidFill>
                <a:latin typeface="Cambria Math" panose="02040503050406030204" charset="0"/>
              </a:rPr>
              <a:t>Kondisi bumi pun, yang pada akhirnya berbentuk hamparan, sebelumnya diawali dengan serangkaian peristiwa geologi dan fisiokimia tertentu, di mana bumi pada pertama kalinya dingin. Kemudian setelah kadar panasnya stabil, mulai membentuk hingga tercipta bentuk akhirnya yang lonjong seperti telur.</a:t>
            </a:r>
          </a:p>
          <a:p>
            <a:pPr algn="l"/>
            <a:endParaRPr lang="en-US" sz="2000">
              <a:solidFill>
                <a:schemeClr val="bg1">
                  <a:lumMod val="95000"/>
                </a:schemeClr>
              </a:solidFill>
              <a:latin typeface="Cambria Math" panose="02040503050406030204" charset="0"/>
            </a:endParaRPr>
          </a:p>
          <a:p>
            <a:pPr algn="l"/>
            <a:r>
              <a:rPr lang="en-US" sz="2000">
                <a:solidFill>
                  <a:schemeClr val="bg1">
                    <a:lumMod val="95000"/>
                  </a:schemeClr>
                </a:solidFill>
                <a:latin typeface="Cambria Math" panose="02040503050406030204" charset="0"/>
              </a:rPr>
              <a:t>Setelah itu, terjadi proses rumit kimiawi hingga bentuk luar bumi layak untuk ditumbuhi tumbuh-tumbuhan, di mana permukaan bumi menyediakan semua unsur yang dibutuhkan tumbuh-tumbuhan itu untuk hidup dan berkembang, berbuah dan berbunga.</a:t>
            </a:r>
          </a:p>
          <a:p>
            <a:endParaRPr lang="en-US" sz="2000">
              <a:solidFill>
                <a:schemeClr val="bg1">
                  <a:lumMod val="95000"/>
                </a:schemeClr>
              </a:solidFill>
              <a:latin typeface="Cambria Math" panose="02040503050406030204" charset="0"/>
            </a:endParaRPr>
          </a:p>
        </p:txBody>
      </p:sp>
      <p:pic>
        <p:nvPicPr>
          <p:cNvPr id="3" name="Picture 2" descr="lum"/>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rot="1440000">
            <a:off x="9669780" y="4519295"/>
            <a:ext cx="2012315" cy="2012315"/>
          </a:xfrm>
          <a:prstGeom prst="rect">
            <a:avLst/>
          </a:prstGeom>
        </p:spPr>
      </p:pic>
      <p:sp>
        <p:nvSpPr>
          <p:cNvPr id="4" name="Text Box 3"/>
          <p:cNvSpPr txBox="1"/>
          <p:nvPr/>
        </p:nvSpPr>
        <p:spPr>
          <a:xfrm>
            <a:off x="9687560" y="4718685"/>
            <a:ext cx="1751965" cy="365760"/>
          </a:xfrm>
          <a:prstGeom prst="rect">
            <a:avLst/>
          </a:prstGeom>
          <a:noFill/>
        </p:spPr>
        <p:txBody>
          <a:bodyPr wrap="none" rtlCol="0">
            <a:prstTxWarp prst="textArchUp">
              <a:avLst/>
            </a:prstTxWarp>
            <a:spAutoFit/>
          </a:bodyPr>
          <a:lstStyle/>
          <a:p>
            <a:r>
              <a:rPr lang="en-US">
                <a:solidFill>
                  <a:schemeClr val="bg1"/>
                </a:solidFill>
                <a:latin typeface="Bahnschrift SemiBold Condensed" panose="020B0502040204020203" charset="0"/>
              </a:rPr>
              <a:t>waaww bagus</a:t>
            </a:r>
          </a:p>
        </p:txBody>
      </p:sp>
      <p:pic>
        <p:nvPicPr>
          <p:cNvPr id="6" name="y2mate.com - Sound Effect 6 wow.mp3">
            <a:hlinkClick r:id="" action="ppaction://media"/>
          </p:cNvPr>
          <p:cNvPicPr/>
          <p:nvPr>
            <a:audioFile r:link="rId2"/>
            <p:extLst>
              <p:ext uri="{DAA4B4D4-6D71-4841-9C94-3DE7FCFB9230}">
                <p14:media xmlns:p14="http://schemas.microsoft.com/office/powerpoint/2010/main" r:link="rId1"/>
              </p:ext>
            </p:extLst>
          </p:nvPr>
        </p:nvPicPr>
        <p:blipFill>
          <a:blip r:embed="rId10"/>
          <a:stretch>
            <a:fillRect/>
          </a:stretch>
        </p:blipFill>
        <p:spPr>
          <a:xfrm>
            <a:off x="13136245" y="3784600"/>
            <a:ext cx="412750" cy="412750"/>
          </a:xfrm>
          <a:prstGeom prst="rect">
            <a:avLst/>
          </a:prstGeom>
        </p:spPr>
      </p:pic>
      <p:pic>
        <p:nvPicPr>
          <p:cNvPr id="8" name="y2mate.com - Sound Effect 6 wow.mp3">
            <a:hlinkClick r:id="" action="ppaction://media"/>
          </p:cNvPr>
          <p:cNvPicPr/>
          <p:nvPr>
            <a:audioFile r:link="rId2"/>
            <p:extLst>
              <p:ext uri="{DAA4B4D4-6D71-4841-9C94-3DE7FCFB9230}">
                <p14:media xmlns:p14="http://schemas.microsoft.com/office/powerpoint/2010/main" r:link="rId1"/>
              </p:ext>
            </p:extLst>
          </p:nvPr>
        </p:nvPicPr>
        <p:blipFill>
          <a:blip r:embed="rId10"/>
          <a:stretch>
            <a:fillRect/>
          </a:stretch>
        </p:blipFill>
        <p:spPr>
          <a:xfrm>
            <a:off x="6640195" y="6920230"/>
            <a:ext cx="412750" cy="412750"/>
          </a:xfrm>
          <a:prstGeom prst="rect">
            <a:avLst/>
          </a:prstGeom>
        </p:spPr>
      </p:pic>
      <p:pic>
        <p:nvPicPr>
          <p:cNvPr id="9" name="mixkit-cinematic-laser-gun-thunder-1287.wav">
            <a:hlinkClick r:id="" action="ppaction://media"/>
          </p:cNvPr>
          <p:cNvPicPr/>
          <p:nvPr>
            <a:audioFile r:link="rId4"/>
            <p:extLst>
              <p:ext uri="{DAA4B4D4-6D71-4841-9C94-3DE7FCFB9230}">
                <p14:media xmlns:p14="http://schemas.microsoft.com/office/powerpoint/2010/main" r:link="rId3"/>
              </p:ext>
            </p:extLst>
          </p:nvPr>
        </p:nvPicPr>
        <p:blipFill>
          <a:blip r:embed="rId10"/>
          <a:stretch>
            <a:fillRect/>
          </a:stretch>
        </p:blipFill>
        <p:spPr>
          <a:xfrm>
            <a:off x="5381625" y="6920230"/>
            <a:ext cx="412750" cy="412750"/>
          </a:xfrm>
          <a:prstGeom prst="rect">
            <a:avLst/>
          </a:prstGeom>
        </p:spPr>
      </p:pic>
      <p:pic>
        <p:nvPicPr>
          <p:cNvPr id="10" name="mixkit-vacuum-swoosh-transition-1465.wav">
            <a:hlinkClick r:id="" action="ppaction://media"/>
          </p:cNvPr>
          <p:cNvPicPr/>
          <p:nvPr>
            <a:audioFile r:link="rId6"/>
            <p:extLst>
              <p:ext uri="{DAA4B4D4-6D71-4841-9C94-3DE7FCFB9230}">
                <p14:media xmlns:p14="http://schemas.microsoft.com/office/powerpoint/2010/main" r:link="rId5"/>
              </p:ext>
            </p:extLst>
          </p:nvPr>
        </p:nvPicPr>
        <p:blipFill>
          <a:blip r:embed="rId10"/>
          <a:stretch>
            <a:fillRect/>
          </a:stretch>
        </p:blipFill>
        <p:spPr>
          <a:xfrm>
            <a:off x="4823460" y="733298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6"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1800" decel="100000" fill="hold"/>
                                        <p:tgtEl>
                                          <p:spTgt spid="5"/>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5"/>
                                        </p:tgtEl>
                                        <p:attrNameLst>
                                          <p:attrName>ppt_y</p:attrName>
                                        </p:attrNameLst>
                                      </p:cBhvr>
                                      <p:tavLst>
                                        <p:tav tm="0">
                                          <p:val>
                                            <p:strVal val="#ppt_y-.03"/>
                                          </p:val>
                                        </p:tav>
                                        <p:tav tm="100000">
                                          <p:val>
                                            <p:strVal val="#ppt_y"/>
                                          </p:val>
                                        </p:tav>
                                      </p:tavLst>
                                    </p:anim>
                                  </p:childTnLst>
                                </p:cTn>
                              </p:par>
                              <p:par>
                                <p:cTn id="11" presetID="1" presetClass="mediacall" presetSubtype="0" fill="hold" nodeType="withEffect">
                                  <p:stCondLst>
                                    <p:cond delay="0"/>
                                  </p:stCondLst>
                                  <p:childTnLst>
                                    <p:cmd type="call" cmd="playFrom(0.0)">
                                      <p:cBhvr additive="base">
                                        <p:cTn id="12" dur="2257" fill="hold"/>
                                        <p:tgtEl>
                                          <p:spTgt spid="10"/>
                                        </p:tgtEl>
                                      </p:cBhvr>
                                    </p:cmd>
                                  </p:childTnLst>
                                </p:cTn>
                              </p:par>
                            </p:childTnLst>
                          </p:cTn>
                        </p:par>
                        <p:par>
                          <p:cTn id="13" fill="hold">
                            <p:stCondLst>
                              <p:cond delay="2000"/>
                            </p:stCondLst>
                            <p:childTnLst>
                              <p:par>
                                <p:cTn id="14" presetID="26"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80">
                                          <p:stCondLst>
                                            <p:cond delay="0"/>
                                          </p:stCondLst>
                                        </p:cTn>
                                        <p:tgtEl>
                                          <p:spTgt spid="3"/>
                                        </p:tgtEl>
                                      </p:cBhvr>
                                    </p:animEffect>
                                    <p:anim calcmode="lin" valueType="num">
                                      <p:cBhvr>
                                        <p:cTn id="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gtEl>
                                      </p:cBhvr>
                                      <p:to x="100000" y="60000"/>
                                    </p:animScale>
                                    <p:animScale>
                                      <p:cBhvr>
                                        <p:cTn id="23" dur="166" decel="50000">
                                          <p:stCondLst>
                                            <p:cond delay="676"/>
                                          </p:stCondLst>
                                        </p:cTn>
                                        <p:tgtEl>
                                          <p:spTgt spid="3"/>
                                        </p:tgtEl>
                                      </p:cBhvr>
                                      <p:to x="100000" y="100000"/>
                                    </p:animScale>
                                    <p:animScale>
                                      <p:cBhvr>
                                        <p:cTn id="24" dur="26">
                                          <p:stCondLst>
                                            <p:cond delay="1312"/>
                                          </p:stCondLst>
                                        </p:cTn>
                                        <p:tgtEl>
                                          <p:spTgt spid="3"/>
                                        </p:tgtEl>
                                      </p:cBhvr>
                                      <p:to x="100000" y="80000"/>
                                    </p:animScale>
                                    <p:animScale>
                                      <p:cBhvr>
                                        <p:cTn id="25" dur="166" decel="50000">
                                          <p:stCondLst>
                                            <p:cond delay="1338"/>
                                          </p:stCondLst>
                                        </p:cTn>
                                        <p:tgtEl>
                                          <p:spTgt spid="3"/>
                                        </p:tgtEl>
                                      </p:cBhvr>
                                      <p:to x="100000" y="100000"/>
                                    </p:animScale>
                                    <p:animScale>
                                      <p:cBhvr>
                                        <p:cTn id="26" dur="26">
                                          <p:stCondLst>
                                            <p:cond delay="1642"/>
                                          </p:stCondLst>
                                        </p:cTn>
                                        <p:tgtEl>
                                          <p:spTgt spid="3"/>
                                        </p:tgtEl>
                                      </p:cBhvr>
                                      <p:to x="100000" y="90000"/>
                                    </p:animScale>
                                    <p:animScale>
                                      <p:cBhvr>
                                        <p:cTn id="27" dur="166" decel="50000">
                                          <p:stCondLst>
                                            <p:cond delay="1668"/>
                                          </p:stCondLst>
                                        </p:cTn>
                                        <p:tgtEl>
                                          <p:spTgt spid="3"/>
                                        </p:tgtEl>
                                      </p:cBhvr>
                                      <p:to x="100000" y="100000"/>
                                    </p:animScale>
                                    <p:animScale>
                                      <p:cBhvr>
                                        <p:cTn id="28" dur="26">
                                          <p:stCondLst>
                                            <p:cond delay="1808"/>
                                          </p:stCondLst>
                                        </p:cTn>
                                        <p:tgtEl>
                                          <p:spTgt spid="3"/>
                                        </p:tgtEl>
                                      </p:cBhvr>
                                      <p:to x="100000" y="95000"/>
                                    </p:animScale>
                                    <p:animScale>
                                      <p:cBhvr>
                                        <p:cTn id="29" dur="166" decel="50000">
                                          <p:stCondLst>
                                            <p:cond delay="1834"/>
                                          </p:stCondLst>
                                        </p:cTn>
                                        <p:tgtEl>
                                          <p:spTgt spid="3"/>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80">
                                          <p:stCondLst>
                                            <p:cond delay="0"/>
                                          </p:stCondLst>
                                        </p:cTn>
                                        <p:tgtEl>
                                          <p:spTgt spid="4"/>
                                        </p:tgtEl>
                                      </p:cBhvr>
                                    </p:animEffect>
                                    <p:anim calcmode="lin" valueType="num">
                                      <p:cBhvr>
                                        <p:cTn id="3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8" dur="26">
                                          <p:stCondLst>
                                            <p:cond delay="650"/>
                                          </p:stCondLst>
                                        </p:cTn>
                                        <p:tgtEl>
                                          <p:spTgt spid="4"/>
                                        </p:tgtEl>
                                      </p:cBhvr>
                                      <p:to x="100000" y="60000"/>
                                    </p:animScale>
                                    <p:animScale>
                                      <p:cBhvr>
                                        <p:cTn id="39" dur="166" decel="50000">
                                          <p:stCondLst>
                                            <p:cond delay="676"/>
                                          </p:stCondLst>
                                        </p:cTn>
                                        <p:tgtEl>
                                          <p:spTgt spid="4"/>
                                        </p:tgtEl>
                                      </p:cBhvr>
                                      <p:to x="100000" y="100000"/>
                                    </p:animScale>
                                    <p:animScale>
                                      <p:cBhvr>
                                        <p:cTn id="40" dur="26">
                                          <p:stCondLst>
                                            <p:cond delay="1312"/>
                                          </p:stCondLst>
                                        </p:cTn>
                                        <p:tgtEl>
                                          <p:spTgt spid="4"/>
                                        </p:tgtEl>
                                      </p:cBhvr>
                                      <p:to x="100000" y="80000"/>
                                    </p:animScale>
                                    <p:animScale>
                                      <p:cBhvr>
                                        <p:cTn id="41" dur="166" decel="50000">
                                          <p:stCondLst>
                                            <p:cond delay="1338"/>
                                          </p:stCondLst>
                                        </p:cTn>
                                        <p:tgtEl>
                                          <p:spTgt spid="4"/>
                                        </p:tgtEl>
                                      </p:cBhvr>
                                      <p:to x="100000" y="100000"/>
                                    </p:animScale>
                                    <p:animScale>
                                      <p:cBhvr>
                                        <p:cTn id="42" dur="26">
                                          <p:stCondLst>
                                            <p:cond delay="1642"/>
                                          </p:stCondLst>
                                        </p:cTn>
                                        <p:tgtEl>
                                          <p:spTgt spid="4"/>
                                        </p:tgtEl>
                                      </p:cBhvr>
                                      <p:to x="100000" y="90000"/>
                                    </p:animScale>
                                    <p:animScale>
                                      <p:cBhvr>
                                        <p:cTn id="43" dur="166" decel="50000">
                                          <p:stCondLst>
                                            <p:cond delay="1668"/>
                                          </p:stCondLst>
                                        </p:cTn>
                                        <p:tgtEl>
                                          <p:spTgt spid="4"/>
                                        </p:tgtEl>
                                      </p:cBhvr>
                                      <p:to x="100000" y="100000"/>
                                    </p:animScale>
                                    <p:animScale>
                                      <p:cBhvr>
                                        <p:cTn id="44" dur="26">
                                          <p:stCondLst>
                                            <p:cond delay="1808"/>
                                          </p:stCondLst>
                                        </p:cTn>
                                        <p:tgtEl>
                                          <p:spTgt spid="4"/>
                                        </p:tgtEl>
                                      </p:cBhvr>
                                      <p:to x="100000" y="95000"/>
                                    </p:animScale>
                                    <p:animScale>
                                      <p:cBhvr>
                                        <p:cTn id="45" dur="166" decel="50000">
                                          <p:stCondLst>
                                            <p:cond delay="1834"/>
                                          </p:stCondLst>
                                        </p:cTn>
                                        <p:tgtEl>
                                          <p:spTgt spid="4"/>
                                        </p:tgtEl>
                                      </p:cBhvr>
                                      <p:to x="100000" y="100000"/>
                                    </p:animScale>
                                  </p:childTnLst>
                                </p:cTn>
                              </p:par>
                              <p:par>
                                <p:cTn id="46" presetID="1" presetClass="mediacall" presetSubtype="0" fill="hold" nodeType="withEffect">
                                  <p:stCondLst>
                                    <p:cond delay="0"/>
                                  </p:stCondLst>
                                  <p:childTnLst>
                                    <p:cmd type="call" cmd="playFrom(0.0)">
                                      <p:cBhvr additive="base">
                                        <p:cTn id="47" dur="38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48"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audio>
              <p:cMediaNode>
                <p:cTn id="49"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p:cTn id="50"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audio>
              <p:cMediaNode>
                <p:cTn id="51" fill="hold" display="1">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bldLst>
      <p:bldP spid="5" grpId="0"/>
      <p:bldP spid="5" grpId="1"/>
      <p:bldP spid="5" grpId="2"/>
      <p:bldP spid="5" grpId="3"/>
      <p:bldP spid="5" grpId="4"/>
      <p:bldP spid="5" grpId="5"/>
      <p:bldP spid="5" grpId="6"/>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i"/>
          <p:cNvPicPr>
            <a:picLocks noChangeAspect="1"/>
          </p:cNvPicPr>
          <p:nvPr/>
        </p:nvPicPr>
        <p:blipFill>
          <a:blip r:embed="rId11">
            <a:lum bright="-18000" contrast="36000"/>
          </a:blip>
          <a:stretch>
            <a:fillRect/>
          </a:stretch>
        </p:blipFill>
        <p:spPr>
          <a:xfrm>
            <a:off x="-153035" y="-2089785"/>
            <a:ext cx="12486640" cy="9128760"/>
          </a:xfrm>
          <a:prstGeom prst="rect">
            <a:avLst/>
          </a:prstGeom>
        </p:spPr>
      </p:pic>
      <p:sp>
        <p:nvSpPr>
          <p:cNvPr id="4" name="Text Box 3"/>
          <p:cNvSpPr txBox="1"/>
          <p:nvPr/>
        </p:nvSpPr>
        <p:spPr>
          <a:xfrm>
            <a:off x="-467995" y="243205"/>
            <a:ext cx="6510655" cy="822960"/>
          </a:xfrm>
          <a:prstGeom prst="rect">
            <a:avLst/>
          </a:prstGeom>
          <a:noFill/>
        </p:spPr>
        <p:txBody>
          <a:bodyPr wrap="square" rtlCol="0">
            <a:spAutoFit/>
          </a:bodyPr>
          <a:lstStyle/>
          <a:p>
            <a:r>
              <a:rPr lang="en-US" sz="2400">
                <a:solidFill>
                  <a:schemeClr val="bg1"/>
                </a:solidFill>
                <a:effectLst>
                  <a:outerShdw blurRad="60007" dist="310007" dir="7680000" sy="30000" kx="1300200" algn="ctr" rotWithShape="0">
                    <a:prstClr val="black">
                      <a:alpha val="32000"/>
                    </a:prstClr>
                  </a:outerShdw>
                </a:effectLst>
                <a:latin typeface="Felix Titling" panose="04060505060202020A04" charset="0"/>
              </a:rPr>
              <a:t>                  QS.AL INSYIQAQ :3</a:t>
            </a:r>
          </a:p>
          <a:p>
            <a:r>
              <a:rPr lang="en-US" sz="2400">
                <a:solidFill>
                  <a:schemeClr val="bg1"/>
                </a:solidFill>
                <a:effectLst>
                  <a:outerShdw blurRad="60007" dist="310007" dir="7680000" sy="30000" kx="1300200" algn="ctr" rotWithShape="0">
                    <a:prstClr val="black">
                      <a:alpha val="32000"/>
                    </a:prstClr>
                  </a:outerShdw>
                </a:effectLst>
                <a:latin typeface="Felix Titling" panose="04060505060202020A04" charset="0"/>
              </a:rPr>
              <a:t>       ''DAN APABILA BUMI DIRATAKAN.'' </a:t>
            </a:r>
          </a:p>
        </p:txBody>
      </p:sp>
      <p:sp>
        <p:nvSpPr>
          <p:cNvPr id="2" name="Text Box 1"/>
          <p:cNvSpPr txBox="1"/>
          <p:nvPr/>
        </p:nvSpPr>
        <p:spPr>
          <a:xfrm>
            <a:off x="249555" y="4781550"/>
            <a:ext cx="8133715" cy="568325"/>
          </a:xfrm>
          <a:prstGeom prst="rect">
            <a:avLst/>
          </a:prstGeom>
          <a:noFill/>
        </p:spPr>
        <p:txBody>
          <a:bodyPr wrap="square" rtlCol="0">
            <a:spAutoFit/>
          </a:bodyPr>
          <a:lstStyle/>
          <a:p>
            <a:r>
              <a:rPr lang="en-US" sz="2400" baseline="30000">
                <a:solidFill>
                  <a:schemeClr val="bg1"/>
                </a:solidFill>
                <a:latin typeface="Constantia" panose="02030602050306030303" charset="0"/>
              </a:rPr>
              <a:t>-Di ayat ini ALLAH berfirman hingga menekankan bahwasannya ayat ini adalah ayat penekanan tentang riwayat terakhir bumi yaitu ketika bumi diratakan.</a:t>
            </a:r>
          </a:p>
        </p:txBody>
      </p:sp>
      <p:sp>
        <p:nvSpPr>
          <p:cNvPr id="6" name="Text Box 5"/>
          <p:cNvSpPr txBox="1"/>
          <p:nvPr/>
        </p:nvSpPr>
        <p:spPr>
          <a:xfrm>
            <a:off x="249555" y="1332230"/>
            <a:ext cx="8201025" cy="916940"/>
          </a:xfrm>
          <a:prstGeom prst="rect">
            <a:avLst/>
          </a:prstGeom>
          <a:noFill/>
        </p:spPr>
        <p:txBody>
          <a:bodyPr wrap="none" rtlCol="0">
            <a:spAutoFit/>
          </a:bodyPr>
          <a:lstStyle/>
          <a:p>
            <a:r>
              <a:rPr lang="en-US">
                <a:solidFill>
                  <a:schemeClr val="bg1"/>
                </a:solidFill>
                <a:latin typeface="Constantia" panose="02030602050306030303" charset="0"/>
              </a:rPr>
              <a:t>-Pada tema ini ALLAH memberikan </a:t>
            </a:r>
            <a:r>
              <a:rPr lang="en-US">
                <a:solidFill>
                  <a:schemeClr val="tx1"/>
                </a:solidFill>
                <a:latin typeface="Constantia" panose="02030602050306030303" charset="0"/>
              </a:rPr>
              <a:t>penekanan pada ayat dua dan juga</a:t>
            </a:r>
            <a:r>
              <a:rPr lang="en-US">
                <a:solidFill>
                  <a:schemeClr val="bg1"/>
                </a:solidFill>
                <a:latin typeface="Constantia" panose="02030602050306030303" charset="0"/>
              </a:rPr>
              <a:t>  ayat lima.</a:t>
            </a:r>
          </a:p>
          <a:p>
            <a:r>
              <a:rPr lang="en-US">
                <a:solidFill>
                  <a:schemeClr val="bg1"/>
                </a:solidFill>
                <a:latin typeface="Constantia" panose="02030602050306030303" charset="0"/>
              </a:rPr>
              <a:t>Dimana bumi di hamparkan untuk kedua</a:t>
            </a:r>
            <a:r>
              <a:rPr lang="en-US">
                <a:solidFill>
                  <a:schemeClr val="tx1"/>
                </a:solidFill>
                <a:latin typeface="Constantia" panose="02030602050306030303" charset="0"/>
              </a:rPr>
              <a:t> kalinya.Maksud ayat disini</a:t>
            </a:r>
            <a:r>
              <a:rPr lang="en-US">
                <a:solidFill>
                  <a:schemeClr val="bg1"/>
                </a:solidFill>
                <a:latin typeface="Constantia" panose="02030602050306030303" charset="0"/>
              </a:rPr>
              <a:t> adalah </a:t>
            </a:r>
          </a:p>
          <a:p>
            <a:r>
              <a:rPr lang="en-US">
                <a:solidFill>
                  <a:schemeClr val="bg1"/>
                </a:solidFill>
                <a:latin typeface="Constantia" panose="02030602050306030303" charset="0"/>
              </a:rPr>
              <a:t>bumi akan di ratakan pada saat hari kiamat.</a:t>
            </a:r>
          </a:p>
        </p:txBody>
      </p:sp>
      <p:sp>
        <p:nvSpPr>
          <p:cNvPr id="7" name="Text Box 6"/>
          <p:cNvSpPr txBox="1"/>
          <p:nvPr/>
        </p:nvSpPr>
        <p:spPr>
          <a:xfrm>
            <a:off x="249555" y="2446020"/>
            <a:ext cx="9831705" cy="1191260"/>
          </a:xfrm>
          <a:prstGeom prst="rect">
            <a:avLst/>
          </a:prstGeom>
          <a:noFill/>
        </p:spPr>
        <p:txBody>
          <a:bodyPr wrap="square" rtlCol="0">
            <a:spAutoFit/>
          </a:bodyPr>
          <a:lstStyle/>
          <a:p>
            <a:r>
              <a:rPr lang="en-US">
                <a:solidFill>
                  <a:schemeClr val="bg1"/>
                </a:solidFill>
                <a:latin typeface="Constantia" panose="02030602050306030303" charset="0"/>
              </a:rPr>
              <a:t>-ketika itu bumi mengeluarkan semua isinya</a:t>
            </a:r>
            <a:r>
              <a:rPr lang="en-US">
                <a:solidFill>
                  <a:schemeClr val="tx1"/>
                </a:solidFill>
                <a:latin typeface="Constantia" panose="02030602050306030303" charset="0"/>
              </a:rPr>
              <a:t> pada hari kiamat.Sebagaimana yang terdapat </a:t>
            </a:r>
            <a:r>
              <a:rPr lang="en-US">
                <a:solidFill>
                  <a:schemeClr val="bg1"/>
                </a:solidFill>
                <a:latin typeface="Constantia" panose="02030602050306030303" charset="0"/>
              </a:rPr>
              <a:t>di awal.</a:t>
            </a:r>
          </a:p>
          <a:p>
            <a:r>
              <a:rPr lang="en-US">
                <a:solidFill>
                  <a:schemeClr val="bg1"/>
                </a:solidFill>
                <a:latin typeface="Constantia" panose="02030602050306030303" charset="0"/>
              </a:rPr>
              <a:t>Bumi adalah makhluk yang awalnya tidak dihuni oleh siapapun kemudian diisi dan akan kembali seperti sedia kala. </a:t>
            </a:r>
          </a:p>
          <a:p>
            <a:r>
              <a:rPr lang="en-US">
                <a:solidFill>
                  <a:schemeClr val="bg1"/>
                </a:solidFill>
                <a:latin typeface="Constantia" panose="02030602050306030303" charset="0"/>
              </a:rPr>
              <a:t>     </a:t>
            </a:r>
          </a:p>
        </p:txBody>
      </p:sp>
      <p:sp>
        <p:nvSpPr>
          <p:cNvPr id="8" name="Text Box 7"/>
          <p:cNvSpPr txBox="1"/>
          <p:nvPr/>
        </p:nvSpPr>
        <p:spPr>
          <a:xfrm>
            <a:off x="249555" y="3637280"/>
            <a:ext cx="6546850" cy="916940"/>
          </a:xfrm>
          <a:prstGeom prst="rect">
            <a:avLst/>
          </a:prstGeom>
          <a:noFill/>
        </p:spPr>
        <p:txBody>
          <a:bodyPr wrap="square" rtlCol="0">
            <a:spAutoFit/>
          </a:bodyPr>
          <a:lstStyle/>
          <a:p>
            <a:r>
              <a:rPr lang="en-US">
                <a:solidFill>
                  <a:schemeClr val="bg1"/>
                </a:solidFill>
                <a:latin typeface="Constantia" panose="02030602050306030303" charset="0"/>
              </a:rPr>
              <a:t>-Maka itulah mengapa ALLAH menekankan ayat berikut dengan kalimat kalimat yang berbunyi: </a:t>
            </a:r>
          </a:p>
          <a:p>
            <a:r>
              <a:rPr lang="en-US">
                <a:solidFill>
                  <a:schemeClr val="bg1"/>
                </a:solidFill>
                <a:latin typeface="Constantia" panose="02030602050306030303" charset="0"/>
              </a:rPr>
              <a:t>''Dan patuh kepada tuhannya, dan sudah semestinya patuh.'' </a:t>
            </a:r>
          </a:p>
        </p:txBody>
      </p:sp>
      <p:pic>
        <p:nvPicPr>
          <p:cNvPr id="9" name="Picture 8" descr="oi8"/>
          <p:cNvPicPr>
            <a:picLocks noChangeAspect="1"/>
          </p:cNvPicPr>
          <p:nvPr/>
        </p:nvPicPr>
        <p:blipFill>
          <a:blip r:embed="rId12">
            <a:clrChange>
              <a:clrFrom>
                <a:srgbClr val="FFFFFF">
                  <a:alpha val="100000"/>
                </a:srgbClr>
              </a:clrFrom>
              <a:clrTo>
                <a:srgbClr val="FFFFFF">
                  <a:alpha val="100000"/>
                  <a:alpha val="0"/>
                </a:srgbClr>
              </a:clrTo>
            </a:clrChange>
          </a:blip>
          <a:stretch>
            <a:fillRect/>
          </a:stretch>
        </p:blipFill>
        <p:spPr>
          <a:xfrm>
            <a:off x="8968105" y="4857750"/>
            <a:ext cx="2760980" cy="2070100"/>
          </a:xfrm>
          <a:prstGeom prst="rect">
            <a:avLst/>
          </a:prstGeom>
        </p:spPr>
      </p:pic>
      <p:pic>
        <p:nvPicPr>
          <p:cNvPr id="10" name="Picture 9" descr="oi8"/>
          <p:cNvPicPr>
            <a:picLocks noChangeAspect="1"/>
          </p:cNvPicPr>
          <p:nvPr/>
        </p:nvPicPr>
        <p:blipFill>
          <a:blip r:embed="rId12">
            <a:clrChange>
              <a:clrFrom>
                <a:srgbClr val="FFFFFF">
                  <a:alpha val="100000"/>
                </a:srgbClr>
              </a:clrFrom>
              <a:clrTo>
                <a:srgbClr val="FFFFFF">
                  <a:alpha val="100000"/>
                  <a:alpha val="0"/>
                </a:srgbClr>
              </a:clrTo>
            </a:clrChange>
          </a:blip>
          <a:srcRect l="22140" r="18425" b="3498"/>
          <a:stretch>
            <a:fillRect/>
          </a:stretch>
        </p:blipFill>
        <p:spPr>
          <a:xfrm rot="18900000">
            <a:off x="11237618" y="5295261"/>
            <a:ext cx="797817" cy="972007"/>
          </a:xfrm>
          <a:prstGeom prst="rect">
            <a:avLst/>
          </a:prstGeom>
        </p:spPr>
      </p:pic>
      <p:pic>
        <p:nvPicPr>
          <p:cNvPr id="11" name="Picture 10" descr="oi8"/>
          <p:cNvPicPr>
            <a:picLocks noChangeAspect="1"/>
          </p:cNvPicPr>
          <p:nvPr/>
        </p:nvPicPr>
        <p:blipFill>
          <a:blip r:embed="rId12">
            <a:clrChange>
              <a:clrFrom>
                <a:srgbClr val="FFFFFD">
                  <a:alpha val="100000"/>
                </a:srgbClr>
              </a:clrFrom>
              <a:clrTo>
                <a:srgbClr val="FFFFFD">
                  <a:alpha val="100000"/>
                  <a:alpha val="0"/>
                </a:srgbClr>
              </a:clrTo>
            </a:clrChange>
          </a:blip>
          <a:srcRect l="22617" r="16469" b="-11813"/>
          <a:stretch>
            <a:fillRect/>
          </a:stretch>
        </p:blipFill>
        <p:spPr>
          <a:xfrm rot="1440000">
            <a:off x="8535035" y="5262245"/>
            <a:ext cx="824865" cy="1134745"/>
          </a:xfrm>
          <a:prstGeom prst="rect">
            <a:avLst/>
          </a:prstGeom>
        </p:spPr>
      </p:pic>
      <p:sp>
        <p:nvSpPr>
          <p:cNvPr id="12" name="Cloud Callout 11"/>
          <p:cNvSpPr/>
          <p:nvPr/>
        </p:nvSpPr>
        <p:spPr>
          <a:xfrm>
            <a:off x="10235565" y="3983990"/>
            <a:ext cx="1772920" cy="1013460"/>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 Box 12"/>
          <p:cNvSpPr txBox="1"/>
          <p:nvPr/>
        </p:nvSpPr>
        <p:spPr>
          <a:xfrm>
            <a:off x="10332720" y="4199890"/>
            <a:ext cx="3189605" cy="365760"/>
          </a:xfrm>
          <a:prstGeom prst="rect">
            <a:avLst/>
          </a:prstGeom>
          <a:noFill/>
        </p:spPr>
        <p:txBody>
          <a:bodyPr wrap="square" rtlCol="0">
            <a:spAutoFit/>
          </a:bodyPr>
          <a:lstStyle/>
          <a:p>
            <a:r>
              <a:rPr lang="en-US">
                <a:solidFill>
                  <a:srgbClr val="FF0000"/>
                </a:solidFill>
                <a:latin typeface="Chiller" panose="04020404031007020602" charset="0"/>
              </a:rPr>
              <a:t>ASTAGHFIRULLAH!!</a:t>
            </a:r>
          </a:p>
        </p:txBody>
      </p:sp>
      <p:pic>
        <p:nvPicPr>
          <p:cNvPr id="5" name="mixkit-classic-alarm-995.wav">
            <a:hlinkClick r:id="" action="ppaction://media"/>
          </p:cNvPr>
          <p:cNvPicPr/>
          <p:nvPr>
            <a:audioFile r:link="rId2"/>
            <p:extLst>
              <p:ext uri="{DAA4B4D4-6D71-4841-9C94-3DE7FCFB9230}">
                <p14:media xmlns:p14="http://schemas.microsoft.com/office/powerpoint/2010/main" r:link="rId1"/>
              </p:ext>
            </p:extLst>
          </p:nvPr>
        </p:nvPicPr>
        <p:blipFill>
          <a:blip r:embed="rId13"/>
          <a:stretch>
            <a:fillRect/>
          </a:stretch>
        </p:blipFill>
        <p:spPr>
          <a:xfrm>
            <a:off x="13522325" y="2835275"/>
            <a:ext cx="412750" cy="412750"/>
          </a:xfrm>
          <a:prstGeom prst="rect">
            <a:avLst/>
          </a:prstGeom>
        </p:spPr>
      </p:pic>
      <p:pic>
        <p:nvPicPr>
          <p:cNvPr id="14" name="y2mate.com - Oh no sound effect  No copyright.mp3">
            <a:hlinkClick r:id="" action="ppaction://media"/>
          </p:cNvPr>
          <p:cNvPicPr/>
          <p:nvPr>
            <a:audioFile r:link="rId4"/>
            <p:extLst>
              <p:ext uri="{DAA4B4D4-6D71-4841-9C94-3DE7FCFB9230}">
                <p14:media xmlns:p14="http://schemas.microsoft.com/office/powerpoint/2010/main" r:link="rId3"/>
              </p:ext>
            </p:extLst>
          </p:nvPr>
        </p:nvPicPr>
        <p:blipFill>
          <a:blip r:embed="rId13"/>
          <a:stretch>
            <a:fillRect/>
          </a:stretch>
        </p:blipFill>
        <p:spPr>
          <a:xfrm>
            <a:off x="12771755" y="-575310"/>
            <a:ext cx="412750" cy="412750"/>
          </a:xfrm>
          <a:prstGeom prst="rect">
            <a:avLst/>
          </a:prstGeom>
        </p:spPr>
      </p:pic>
      <p:pic>
        <p:nvPicPr>
          <p:cNvPr id="15" name="mixkit-fast-rocket-whoosh-1714.wav">
            <a:hlinkClick r:id="" action="ppaction://media"/>
          </p:cNvPr>
          <p:cNvPicPr/>
          <p:nvPr>
            <a:audioFile r:link="rId6"/>
            <p:extLst>
              <p:ext uri="{DAA4B4D4-6D71-4841-9C94-3DE7FCFB9230}">
                <p14:media xmlns:p14="http://schemas.microsoft.com/office/powerpoint/2010/main" r:link="rId5"/>
              </p:ext>
            </p:extLst>
          </p:nvPr>
        </p:nvPicPr>
        <p:blipFill>
          <a:blip r:embed="rId13"/>
          <a:stretch>
            <a:fillRect/>
          </a:stretch>
        </p:blipFill>
        <p:spPr>
          <a:xfrm>
            <a:off x="13109575" y="2033270"/>
            <a:ext cx="412750" cy="412750"/>
          </a:xfrm>
          <a:prstGeom prst="rect">
            <a:avLst/>
          </a:prstGeom>
        </p:spPr>
      </p:pic>
      <p:pic>
        <p:nvPicPr>
          <p:cNvPr id="16" name="mixkit-classic-alarm-995.wav">
            <a:hlinkClick r:id="" action="ppaction://media"/>
          </p:cNvPr>
          <p:cNvPicPr/>
          <p:nvPr>
            <a:audioFile r:link="rId2"/>
            <p:extLst>
              <p:ext uri="{DAA4B4D4-6D71-4841-9C94-3DE7FCFB9230}">
                <p14:media xmlns:p14="http://schemas.microsoft.com/office/powerpoint/2010/main" r:link="rId1"/>
              </p:ext>
            </p:extLst>
          </p:nvPr>
        </p:nvPicPr>
        <p:blipFill>
          <a:blip r:embed="rId13"/>
          <a:stretch>
            <a:fillRect/>
          </a:stretch>
        </p:blipFill>
        <p:spPr>
          <a:xfrm>
            <a:off x="12696825" y="4445000"/>
            <a:ext cx="412750" cy="412750"/>
          </a:xfrm>
          <a:prstGeom prst="rect">
            <a:avLst/>
          </a:prstGeom>
        </p:spPr>
      </p:pic>
      <p:pic>
        <p:nvPicPr>
          <p:cNvPr id="17" name="mixkit-fast-rocket-whoosh-1714.wav">
            <a:hlinkClick r:id="" action="ppaction://media"/>
          </p:cNvPr>
          <p:cNvPicPr/>
          <p:nvPr>
            <a:audioFile r:link="rId6"/>
            <p:extLst>
              <p:ext uri="{DAA4B4D4-6D71-4841-9C94-3DE7FCFB9230}">
                <p14:media xmlns:p14="http://schemas.microsoft.com/office/powerpoint/2010/main" r:link="rId5"/>
              </p:ext>
            </p:extLst>
          </p:nvPr>
        </p:nvPicPr>
        <p:blipFill>
          <a:blip r:embed="rId13"/>
          <a:stretch>
            <a:fillRect/>
          </a:stretch>
        </p:blipFill>
        <p:spPr>
          <a:xfrm>
            <a:off x="12359005" y="1836420"/>
            <a:ext cx="412750" cy="412750"/>
          </a:xfrm>
          <a:prstGeom prst="rect">
            <a:avLst/>
          </a:prstGeom>
        </p:spPr>
      </p:pic>
      <p:pic>
        <p:nvPicPr>
          <p:cNvPr id="18" name="y2mate.com - Oh No  Sound Effect.mp3">
            <a:hlinkClick r:id="" action="ppaction://media"/>
          </p:cNvPr>
          <p:cNvPicPr/>
          <p:nvPr>
            <a:audioFile r:link="rId8"/>
            <p:extLst>
              <p:ext uri="{DAA4B4D4-6D71-4841-9C94-3DE7FCFB9230}">
                <p14:media xmlns:p14="http://schemas.microsoft.com/office/powerpoint/2010/main" r:link="rId7"/>
              </p:ext>
            </p:extLst>
          </p:nvPr>
        </p:nvPicPr>
        <p:blipFill>
          <a:blip r:embed="rId13"/>
          <a:stretch>
            <a:fillRect/>
          </a:stretch>
        </p:blipFill>
        <p:spPr>
          <a:xfrm>
            <a:off x="12359005" y="3418840"/>
            <a:ext cx="412750" cy="412750"/>
          </a:xfrm>
          <a:prstGeom prst="rect">
            <a:avLst/>
          </a:prstGeom>
        </p:spPr>
      </p:pic>
      <p:pic>
        <p:nvPicPr>
          <p:cNvPr id="19" name="y2mate.com - Oh No  Sound Effect.mp3">
            <a:hlinkClick r:id="" action="ppaction://media"/>
          </p:cNvPr>
          <p:cNvPicPr/>
          <p:nvPr>
            <a:audioFile r:link="rId8"/>
            <p:extLst>
              <p:ext uri="{DAA4B4D4-6D71-4841-9C94-3DE7FCFB9230}">
                <p14:media xmlns:p14="http://schemas.microsoft.com/office/powerpoint/2010/main" r:link="rId7"/>
              </p:ext>
            </p:extLst>
          </p:nvPr>
        </p:nvPicPr>
        <p:blipFill>
          <a:blip r:embed="rId13"/>
          <a:stretch>
            <a:fillRect/>
          </a:stretch>
        </p:blipFill>
        <p:spPr>
          <a:xfrm>
            <a:off x="7378700" y="-2502535"/>
            <a:ext cx="412750" cy="412750"/>
          </a:xfrm>
          <a:prstGeom prst="rect">
            <a:avLst/>
          </a:prstGeom>
        </p:spPr>
      </p:pic>
      <p:pic>
        <p:nvPicPr>
          <p:cNvPr id="20" name="y2mate.com - Oh No  Sound Effect.mp3">
            <a:hlinkClick r:id="" action="ppaction://media"/>
          </p:cNvPr>
          <p:cNvPicPr/>
          <p:nvPr>
            <a:audioFile r:link="rId8"/>
            <p:extLst>
              <p:ext uri="{DAA4B4D4-6D71-4841-9C94-3DE7FCFB9230}">
                <p14:media xmlns:p14="http://schemas.microsoft.com/office/powerpoint/2010/main" r:link="rId7"/>
              </p:ext>
            </p:extLst>
          </p:nvPr>
        </p:nvPicPr>
        <p:blipFill>
          <a:blip r:embed="rId13"/>
          <a:stretch>
            <a:fillRect/>
          </a:stretch>
        </p:blipFill>
        <p:spPr>
          <a:xfrm>
            <a:off x="13109575" y="-1514475"/>
            <a:ext cx="412750" cy="412750"/>
          </a:xfrm>
          <a:prstGeom prst="rect">
            <a:avLst/>
          </a:prstGeom>
        </p:spPr>
      </p:pic>
      <p:pic>
        <p:nvPicPr>
          <p:cNvPr id="21" name="y2mate.com - Oh No  Sound Effect.mp3">
            <a:hlinkClick r:id="" action="ppaction://media"/>
          </p:cNvPr>
          <p:cNvPicPr/>
          <p:nvPr>
            <a:audioFile r:link="rId8"/>
            <p:extLst>
              <p:ext uri="{DAA4B4D4-6D71-4841-9C94-3DE7FCFB9230}">
                <p14:media xmlns:p14="http://schemas.microsoft.com/office/powerpoint/2010/main" r:link="rId7"/>
              </p:ext>
            </p:extLst>
          </p:nvPr>
        </p:nvPicPr>
        <p:blipFill>
          <a:blip r:embed="rId13"/>
          <a:stretch>
            <a:fillRect/>
          </a:stretch>
        </p:blipFill>
        <p:spPr>
          <a:xfrm>
            <a:off x="13184505" y="3418840"/>
            <a:ext cx="412750" cy="412750"/>
          </a:xfrm>
          <a:prstGeom prst="rect">
            <a:avLst/>
          </a:prstGeom>
        </p:spPr>
      </p:pic>
      <p:pic>
        <p:nvPicPr>
          <p:cNvPr id="22" name="y2mate.com - Oh no sound effect  No copyright.mp3">
            <a:hlinkClick r:id="" action="ppaction://media"/>
          </p:cNvPr>
          <p:cNvPicPr/>
          <p:nvPr>
            <a:audioFile r:link="rId4"/>
            <p:extLst>
              <p:ext uri="{DAA4B4D4-6D71-4841-9C94-3DE7FCFB9230}">
                <p14:media xmlns:p14="http://schemas.microsoft.com/office/powerpoint/2010/main" r:link="rId3"/>
              </p:ext>
            </p:extLst>
          </p:nvPr>
        </p:nvPicPr>
        <p:blipFill>
          <a:blip r:embed="rId13"/>
          <a:stretch>
            <a:fillRect/>
          </a:stretch>
        </p:blipFill>
        <p:spPr>
          <a:xfrm>
            <a:off x="13109575" y="91948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05"/>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 calcmode="lin" valueType="num">
                                      <p:cBhvr>
                                        <p:cTn id="9" dur="2000" fill="hold"/>
                                        <p:tgtEl>
                                          <p:spTgt spid="4"/>
                                        </p:tgtEl>
                                        <p:attrNameLst>
                                          <p:attrName>ppt_x</p:attrName>
                                        </p:attrNameLst>
                                      </p:cBhvr>
                                      <p:tavLst>
                                        <p:tav tm="0">
                                          <p:val>
                                            <p:strVal val="#ppt_x-.2"/>
                                          </p:val>
                                        </p:tav>
                                        <p:tav tm="100000">
                                          <p:val>
                                            <p:strVal val="#ppt_x"/>
                                          </p:val>
                                        </p:tav>
                                      </p:tavLst>
                                    </p:anim>
                                    <p:anim calcmode="lin" valueType="num">
                                      <p:cBhvr>
                                        <p:cTn id="10" dur="2000" fill="hold"/>
                                        <p:tgtEl>
                                          <p:spTgt spid="4"/>
                                        </p:tgtEl>
                                        <p:attrNameLst>
                                          <p:attrName>ppt_y</p:attrName>
                                        </p:attrNameLst>
                                      </p:cBhvr>
                                      <p:tavLst>
                                        <p:tav tm="0">
                                          <p:val>
                                            <p:strVal val="#ppt_y"/>
                                          </p:val>
                                        </p:tav>
                                        <p:tav tm="100000">
                                          <p:val>
                                            <p:strVal val="#ppt_y"/>
                                          </p:val>
                                        </p:tav>
                                      </p:tavLst>
                                    </p:anim>
                                    <p:animEffect transition="in" filter="fade">
                                      <p:cBhvr>
                                        <p:cTn id="11" dur="2000"/>
                                        <p:tgtEl>
                                          <p:spTgt spid="4"/>
                                        </p:tgtEl>
                                      </p:cBhvr>
                                    </p:animEffect>
                                  </p:childTnLst>
                                </p:cTn>
                              </p:par>
                            </p:childTnLst>
                          </p:cTn>
                        </p:par>
                        <p:par>
                          <p:cTn id="12" fill="hold">
                            <p:stCondLst>
                              <p:cond delay="2000"/>
                            </p:stCondLst>
                            <p:childTnLst>
                              <p:par>
                                <p:cTn id="13" presetID="1" presetClass="mediacall" presetSubtype="0" fill="hold" nodeType="afterEffect">
                                  <p:stCondLst>
                                    <p:cond delay="0"/>
                                  </p:stCondLst>
                                  <p:childTnLst>
                                    <p:cmd type="call" cmd="playFrom(0.0)">
                                      <p:cBhvr additive="base">
                                        <p:cTn id="14" dur="5026" fill="hold"/>
                                        <p:tgtEl>
                                          <p:spTgt spid="16"/>
                                        </p:tgtEl>
                                      </p:cBhvr>
                                    </p:cmd>
                                  </p:childTnLst>
                                </p:cTn>
                              </p:par>
                            </p:childTnLst>
                          </p:cTn>
                        </p:par>
                        <p:par>
                          <p:cTn id="15" fill="hold">
                            <p:stCondLst>
                              <p:cond delay="7500"/>
                            </p:stCondLst>
                            <p:childTnLst>
                              <p:par>
                                <p:cTn id="16" presetID="29" presetClass="entr" presetSubtype="0" fill="hold" grpId="4"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2000" fill="hold"/>
                                        <p:tgtEl>
                                          <p:spTgt spid="2"/>
                                        </p:tgtEl>
                                        <p:attrNameLst>
                                          <p:attrName>ppt_x</p:attrName>
                                        </p:attrNameLst>
                                      </p:cBhvr>
                                      <p:tavLst>
                                        <p:tav tm="0">
                                          <p:val>
                                            <p:strVal val="#ppt_x-.2"/>
                                          </p:val>
                                        </p:tav>
                                        <p:tav tm="100000">
                                          <p:val>
                                            <p:strVal val="#ppt_x"/>
                                          </p:val>
                                        </p:tav>
                                      </p:tavLst>
                                    </p:anim>
                                    <p:anim calcmode="lin" valueType="num">
                                      <p:cBhvr>
                                        <p:cTn id="19" dur="2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0" dur="2000"/>
                                        <p:tgtEl>
                                          <p:spTgt spid="2"/>
                                        </p:tgtEl>
                                      </p:cBhvr>
                                    </p:animEffect>
                                  </p:childTnLst>
                                </p:cTn>
                              </p:par>
                              <p:par>
                                <p:cTn id="21" presetID="1" presetClass="mediacall" presetSubtype="0" fill="hold" nodeType="withEffect">
                                  <p:stCondLst>
                                    <p:cond delay="0"/>
                                  </p:stCondLst>
                                  <p:childTnLst>
                                    <p:cmd type="call" cmd="playFrom(0.0)">
                                      <p:cBhvr additive="base">
                                        <p:cTn id="22" dur="4747" fill="hold"/>
                                        <p:tgtEl>
                                          <p:spTgt spid="17"/>
                                        </p:tgtEl>
                                      </p:cBhvr>
                                    </p:cmd>
                                  </p:childTnLst>
                                </p:cTn>
                              </p:par>
                              <p:par>
                                <p:cTn id="23" presetID="29" presetClass="entr" presetSubtype="0" fill="hold" grpId="4"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2000" fill="hold"/>
                                        <p:tgtEl>
                                          <p:spTgt spid="6"/>
                                        </p:tgtEl>
                                        <p:attrNameLst>
                                          <p:attrName>ppt_x</p:attrName>
                                        </p:attrNameLst>
                                      </p:cBhvr>
                                      <p:tavLst>
                                        <p:tav tm="0">
                                          <p:val>
                                            <p:strVal val="#ppt_x-.2"/>
                                          </p:val>
                                        </p:tav>
                                        <p:tav tm="100000">
                                          <p:val>
                                            <p:strVal val="#ppt_x"/>
                                          </p:val>
                                        </p:tav>
                                      </p:tavLst>
                                    </p:anim>
                                    <p:anim calcmode="lin" valueType="num">
                                      <p:cBhvr>
                                        <p:cTn id="26"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7" dur="2000"/>
                                        <p:tgtEl>
                                          <p:spTgt spid="6"/>
                                        </p:tgtEl>
                                      </p:cBhvr>
                                    </p:animEffect>
                                  </p:childTnLst>
                                </p:cTn>
                              </p:par>
                              <p:par>
                                <p:cTn id="28" presetID="29" presetClass="entr" presetSubtype="0" fill="hold" grpId="3"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2000" fill="hold"/>
                                        <p:tgtEl>
                                          <p:spTgt spid="7"/>
                                        </p:tgtEl>
                                        <p:attrNameLst>
                                          <p:attrName>ppt_x</p:attrName>
                                        </p:attrNameLst>
                                      </p:cBhvr>
                                      <p:tavLst>
                                        <p:tav tm="0">
                                          <p:val>
                                            <p:strVal val="#ppt_x-.2"/>
                                          </p:val>
                                        </p:tav>
                                        <p:tav tm="100000">
                                          <p:val>
                                            <p:strVal val="#ppt_x"/>
                                          </p:val>
                                        </p:tav>
                                      </p:tavLst>
                                    </p:anim>
                                    <p:anim calcmode="lin" valueType="num">
                                      <p:cBhvr>
                                        <p:cTn id="31"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2" dur="2000"/>
                                        <p:tgtEl>
                                          <p:spTgt spid="7"/>
                                        </p:tgtEl>
                                      </p:cBhvr>
                                    </p:animEffect>
                                  </p:childTnLst>
                                </p:cTn>
                              </p:par>
                              <p:par>
                                <p:cTn id="33" presetID="29" presetClass="entr" presetSubtype="0" fill="hold" grpId="4"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2000" fill="hold"/>
                                        <p:tgtEl>
                                          <p:spTgt spid="8"/>
                                        </p:tgtEl>
                                        <p:attrNameLst>
                                          <p:attrName>ppt_x</p:attrName>
                                        </p:attrNameLst>
                                      </p:cBhvr>
                                      <p:tavLst>
                                        <p:tav tm="0">
                                          <p:val>
                                            <p:strVal val="#ppt_x-.2"/>
                                          </p:val>
                                        </p:tav>
                                        <p:tav tm="100000">
                                          <p:val>
                                            <p:strVal val="#ppt_x"/>
                                          </p:val>
                                        </p:tav>
                                      </p:tavLst>
                                    </p:anim>
                                    <p:anim calcmode="lin" valueType="num">
                                      <p:cBhvr>
                                        <p:cTn id="36"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7" dur="2000"/>
                                        <p:tgtEl>
                                          <p:spTgt spid="8"/>
                                        </p:tgtEl>
                                      </p:cBhvr>
                                    </p:animEffect>
                                  </p:childTnLst>
                                </p:cTn>
                              </p:par>
                            </p:childTnLst>
                          </p:cTn>
                        </p:par>
                        <p:par>
                          <p:cTn id="38" fill="hold">
                            <p:stCondLst>
                              <p:cond delay="9500"/>
                            </p:stCondLst>
                            <p:childTnLst>
                              <p:par>
                                <p:cTn id="39" presetID="37"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900" decel="100000" fill="hold"/>
                                        <p:tgtEl>
                                          <p:spTgt spid="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45" presetID="1" presetClass="mediacall" presetSubtype="0" fill="hold" nodeType="withEffect">
                                  <p:stCondLst>
                                    <p:cond delay="0"/>
                                  </p:stCondLst>
                                  <p:childTnLst>
                                    <p:cmd type="call" cmd="playFrom(0.0)">
                                      <p:cBhvr additive="base">
                                        <p:cTn id="46" dur="1864" fill="hold"/>
                                        <p:tgtEl>
                                          <p:spTgt spid="22"/>
                                        </p:tgtEl>
                                      </p:cBhvr>
                                    </p:cmd>
                                  </p:childTnLst>
                                </p:cTn>
                              </p:par>
                            </p:childTnLst>
                          </p:cTn>
                        </p:par>
                        <p:par>
                          <p:cTn id="47" fill="hold">
                            <p:stCondLst>
                              <p:cond delay="10500"/>
                            </p:stCondLst>
                            <p:childTnLst>
                              <p:par>
                                <p:cTn id="48" presetID="37" presetClass="entr" presetSubtype="0"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900" decel="100000" fill="hold"/>
                                        <p:tgtEl>
                                          <p:spTgt spid="10"/>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54" fill="hold">
                            <p:stCondLst>
                              <p:cond delay="11500"/>
                            </p:stCondLst>
                            <p:childTnLst>
                              <p:par>
                                <p:cTn id="55" presetID="37" presetClass="entr" presetSubtype="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900" decel="100000" fill="hold"/>
                                        <p:tgtEl>
                                          <p:spTgt spid="11"/>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61" fill="hold">
                            <p:stCondLst>
                              <p:cond delay="12500"/>
                            </p:stCondLst>
                            <p:childTnLst>
                              <p:par>
                                <p:cTn id="62" presetID="26" presetClass="entr" presetSubtype="0"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80">
                                          <p:stCondLst>
                                            <p:cond delay="0"/>
                                          </p:stCondLst>
                                        </p:cTn>
                                        <p:tgtEl>
                                          <p:spTgt spid="12"/>
                                        </p:tgtEl>
                                      </p:cBhvr>
                                    </p:animEffect>
                                    <p:anim calcmode="lin" valueType="num">
                                      <p:cBhvr>
                                        <p:cTn id="6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70" dur="26">
                                          <p:stCondLst>
                                            <p:cond delay="650"/>
                                          </p:stCondLst>
                                        </p:cTn>
                                        <p:tgtEl>
                                          <p:spTgt spid="12"/>
                                        </p:tgtEl>
                                      </p:cBhvr>
                                      <p:to x="100000" y="60000"/>
                                    </p:animScale>
                                    <p:animScale>
                                      <p:cBhvr>
                                        <p:cTn id="71" dur="166" decel="50000">
                                          <p:stCondLst>
                                            <p:cond delay="676"/>
                                          </p:stCondLst>
                                        </p:cTn>
                                        <p:tgtEl>
                                          <p:spTgt spid="12"/>
                                        </p:tgtEl>
                                      </p:cBhvr>
                                      <p:to x="100000" y="100000"/>
                                    </p:animScale>
                                    <p:animScale>
                                      <p:cBhvr>
                                        <p:cTn id="72" dur="26">
                                          <p:stCondLst>
                                            <p:cond delay="1312"/>
                                          </p:stCondLst>
                                        </p:cTn>
                                        <p:tgtEl>
                                          <p:spTgt spid="12"/>
                                        </p:tgtEl>
                                      </p:cBhvr>
                                      <p:to x="100000" y="80000"/>
                                    </p:animScale>
                                    <p:animScale>
                                      <p:cBhvr>
                                        <p:cTn id="73" dur="166" decel="50000">
                                          <p:stCondLst>
                                            <p:cond delay="1338"/>
                                          </p:stCondLst>
                                        </p:cTn>
                                        <p:tgtEl>
                                          <p:spTgt spid="12"/>
                                        </p:tgtEl>
                                      </p:cBhvr>
                                      <p:to x="100000" y="100000"/>
                                    </p:animScale>
                                    <p:animScale>
                                      <p:cBhvr>
                                        <p:cTn id="74" dur="26">
                                          <p:stCondLst>
                                            <p:cond delay="1642"/>
                                          </p:stCondLst>
                                        </p:cTn>
                                        <p:tgtEl>
                                          <p:spTgt spid="12"/>
                                        </p:tgtEl>
                                      </p:cBhvr>
                                      <p:to x="100000" y="90000"/>
                                    </p:animScale>
                                    <p:animScale>
                                      <p:cBhvr>
                                        <p:cTn id="75" dur="166" decel="50000">
                                          <p:stCondLst>
                                            <p:cond delay="1668"/>
                                          </p:stCondLst>
                                        </p:cTn>
                                        <p:tgtEl>
                                          <p:spTgt spid="12"/>
                                        </p:tgtEl>
                                      </p:cBhvr>
                                      <p:to x="100000" y="100000"/>
                                    </p:animScale>
                                    <p:animScale>
                                      <p:cBhvr>
                                        <p:cTn id="76" dur="26">
                                          <p:stCondLst>
                                            <p:cond delay="1808"/>
                                          </p:stCondLst>
                                        </p:cTn>
                                        <p:tgtEl>
                                          <p:spTgt spid="12"/>
                                        </p:tgtEl>
                                      </p:cBhvr>
                                      <p:to x="100000" y="95000"/>
                                    </p:animScale>
                                    <p:animScale>
                                      <p:cBhvr>
                                        <p:cTn id="77" dur="166" decel="50000">
                                          <p:stCondLst>
                                            <p:cond delay="1834"/>
                                          </p:stCondLst>
                                        </p:cTn>
                                        <p:tgtEl>
                                          <p:spTgt spid="12"/>
                                        </p:tgtEl>
                                      </p:cBhvr>
                                      <p:to x="100000" y="100000"/>
                                    </p:animScale>
                                  </p:childTnLst>
                                </p:cTn>
                              </p:par>
                              <p:par>
                                <p:cTn id="78" presetID="26"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down)">
                                      <p:cBhvr>
                                        <p:cTn id="80" dur="580">
                                          <p:stCondLst>
                                            <p:cond delay="0"/>
                                          </p:stCondLst>
                                        </p:cTn>
                                        <p:tgtEl>
                                          <p:spTgt spid="13"/>
                                        </p:tgtEl>
                                      </p:cBhvr>
                                    </p:animEffect>
                                    <p:anim calcmode="lin" valueType="num">
                                      <p:cBhvr>
                                        <p:cTn id="8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6" dur="26">
                                          <p:stCondLst>
                                            <p:cond delay="650"/>
                                          </p:stCondLst>
                                        </p:cTn>
                                        <p:tgtEl>
                                          <p:spTgt spid="13"/>
                                        </p:tgtEl>
                                      </p:cBhvr>
                                      <p:to x="100000" y="60000"/>
                                    </p:animScale>
                                    <p:animScale>
                                      <p:cBhvr>
                                        <p:cTn id="87" dur="166" decel="50000">
                                          <p:stCondLst>
                                            <p:cond delay="676"/>
                                          </p:stCondLst>
                                        </p:cTn>
                                        <p:tgtEl>
                                          <p:spTgt spid="13"/>
                                        </p:tgtEl>
                                      </p:cBhvr>
                                      <p:to x="100000" y="100000"/>
                                    </p:animScale>
                                    <p:animScale>
                                      <p:cBhvr>
                                        <p:cTn id="88" dur="26">
                                          <p:stCondLst>
                                            <p:cond delay="1312"/>
                                          </p:stCondLst>
                                        </p:cTn>
                                        <p:tgtEl>
                                          <p:spTgt spid="13"/>
                                        </p:tgtEl>
                                      </p:cBhvr>
                                      <p:to x="100000" y="80000"/>
                                    </p:animScale>
                                    <p:animScale>
                                      <p:cBhvr>
                                        <p:cTn id="89" dur="166" decel="50000">
                                          <p:stCondLst>
                                            <p:cond delay="1338"/>
                                          </p:stCondLst>
                                        </p:cTn>
                                        <p:tgtEl>
                                          <p:spTgt spid="13"/>
                                        </p:tgtEl>
                                      </p:cBhvr>
                                      <p:to x="100000" y="100000"/>
                                    </p:animScale>
                                    <p:animScale>
                                      <p:cBhvr>
                                        <p:cTn id="90" dur="26">
                                          <p:stCondLst>
                                            <p:cond delay="1642"/>
                                          </p:stCondLst>
                                        </p:cTn>
                                        <p:tgtEl>
                                          <p:spTgt spid="13"/>
                                        </p:tgtEl>
                                      </p:cBhvr>
                                      <p:to x="100000" y="90000"/>
                                    </p:animScale>
                                    <p:animScale>
                                      <p:cBhvr>
                                        <p:cTn id="91" dur="166" decel="50000">
                                          <p:stCondLst>
                                            <p:cond delay="1668"/>
                                          </p:stCondLst>
                                        </p:cTn>
                                        <p:tgtEl>
                                          <p:spTgt spid="13"/>
                                        </p:tgtEl>
                                      </p:cBhvr>
                                      <p:to x="100000" y="100000"/>
                                    </p:animScale>
                                    <p:animScale>
                                      <p:cBhvr>
                                        <p:cTn id="92" dur="26">
                                          <p:stCondLst>
                                            <p:cond delay="1808"/>
                                          </p:stCondLst>
                                        </p:cTn>
                                        <p:tgtEl>
                                          <p:spTgt spid="13"/>
                                        </p:tgtEl>
                                      </p:cBhvr>
                                      <p:to x="100000" y="95000"/>
                                    </p:animScale>
                                    <p:animScale>
                                      <p:cBhvr>
                                        <p:cTn id="93"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p:cTn id="94"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audio>
              <p:cMediaNode>
                <p:cTn id="95" fill="hold" display="1">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audio>
              <p:cMediaNode>
                <p:cTn id="96"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audio>
              <p:cMediaNode>
                <p:cTn id="97"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audio>
              <p:cMediaNode>
                <p:cTn id="98" fill="hold" display="1">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99" fill="hold" display="1">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audio>
              <p:cMediaNode>
                <p:cTn id="100" fill="hold" display="1">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audio>
              <p:cMediaNode>
                <p:cTn id="101" fill="hold" display="1">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audio>
              <p:cMediaNode>
                <p:cTn id="102" fill="hold" display="1">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audio>
              <p:cMediaNode>
                <p:cTn id="103" fill="hold" display="1">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childTnLst>
        </p:cTn>
      </p:par>
    </p:tnLst>
    <p:bldLst>
      <p:bldP spid="4" grpId="0"/>
      <p:bldP spid="2" grpId="0"/>
      <p:bldP spid="2" grpId="1"/>
      <p:bldP spid="2" grpId="2"/>
      <p:bldP spid="2" grpId="3"/>
      <p:bldP spid="2" grpId="4"/>
      <p:bldP spid="6" grpId="0"/>
      <p:bldP spid="6" grpId="1"/>
      <p:bldP spid="6" grpId="2"/>
      <p:bldP spid="6" grpId="3"/>
      <p:bldP spid="6" grpId="4"/>
      <p:bldP spid="7" grpId="0"/>
      <p:bldP spid="7" grpId="1"/>
      <p:bldP spid="7" grpId="2"/>
      <p:bldP spid="7" grpId="3"/>
      <p:bldP spid="8" grpId="0"/>
      <p:bldP spid="8" grpId="1"/>
      <p:bldP spid="8" grpId="2"/>
      <p:bldP spid="8" grpId="3"/>
      <p:bldP spid="8" grpId="4"/>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26000" y="3244850"/>
            <a:ext cx="2540000" cy="368300"/>
          </a:xfrm>
          <a:prstGeom prst="rect">
            <a:avLst/>
          </a:prstGeom>
          <a:noFill/>
        </p:spPr>
        <p:txBody>
          <a:bodyPr wrap="square" rtlCol="0" anchor="t">
            <a:spAutoFit/>
          </a:bodyPr>
          <a:lstStyle/>
          <a:p>
            <a:r>
              <a:rPr lang="en-US"/>
              <a:t> </a:t>
            </a:r>
          </a:p>
        </p:txBody>
      </p:sp>
      <p:sp>
        <p:nvSpPr>
          <p:cNvPr id="3" name="Text Box 2"/>
          <p:cNvSpPr txBox="1"/>
          <p:nvPr/>
        </p:nvSpPr>
        <p:spPr>
          <a:xfrm>
            <a:off x="4826000" y="3244850"/>
            <a:ext cx="2540000" cy="368300"/>
          </a:xfrm>
          <a:prstGeom prst="rect">
            <a:avLst/>
          </a:prstGeom>
          <a:noFill/>
        </p:spPr>
        <p:txBody>
          <a:bodyPr wrap="square" rtlCol="0" anchor="t">
            <a:spAutoFit/>
          </a:bodyPr>
          <a:lstStyle/>
          <a:p>
            <a:r>
              <a:rPr lang="en-US"/>
              <a:t> </a:t>
            </a:r>
          </a:p>
        </p:txBody>
      </p:sp>
      <p:sp>
        <p:nvSpPr>
          <p:cNvPr id="4" name="Text Box 3"/>
          <p:cNvSpPr txBox="1"/>
          <p:nvPr/>
        </p:nvSpPr>
        <p:spPr>
          <a:xfrm>
            <a:off x="4826000" y="3244850"/>
            <a:ext cx="2540000" cy="368300"/>
          </a:xfrm>
          <a:prstGeom prst="rect">
            <a:avLst/>
          </a:prstGeom>
          <a:noFill/>
        </p:spPr>
        <p:txBody>
          <a:bodyPr wrap="square" rtlCol="0" anchor="t">
            <a:spAutoFit/>
          </a:bodyPr>
          <a:lstStyle/>
          <a:p>
            <a:r>
              <a:rPr lang="en-US"/>
              <a:t>   </a:t>
            </a:r>
          </a:p>
        </p:txBody>
      </p:sp>
      <p:sp>
        <p:nvSpPr>
          <p:cNvPr id="5" name="Text Box 4"/>
          <p:cNvSpPr txBox="1"/>
          <p:nvPr/>
        </p:nvSpPr>
        <p:spPr>
          <a:xfrm>
            <a:off x="4826000" y="3244850"/>
            <a:ext cx="2540000" cy="368300"/>
          </a:xfrm>
          <a:prstGeom prst="rect">
            <a:avLst/>
          </a:prstGeom>
          <a:noFill/>
        </p:spPr>
        <p:txBody>
          <a:bodyPr wrap="square" rtlCol="0" anchor="t">
            <a:spAutoFit/>
          </a:bodyPr>
          <a:lstStyle/>
          <a:p>
            <a:r>
              <a:rPr lang="en-US"/>
              <a:t> </a:t>
            </a:r>
          </a:p>
        </p:txBody>
      </p:sp>
      <p:pic>
        <p:nvPicPr>
          <p:cNvPr id="6" name="Picture 5" descr="anjayyy empaaattt"/>
          <p:cNvPicPr>
            <a:picLocks noChangeAspect="1"/>
          </p:cNvPicPr>
          <p:nvPr/>
        </p:nvPicPr>
        <p:blipFill>
          <a:blip r:embed="rId4"/>
          <a:stretch>
            <a:fillRect/>
          </a:stretch>
        </p:blipFill>
        <p:spPr>
          <a:xfrm>
            <a:off x="-9525" y="-10795"/>
            <a:ext cx="12202160" cy="6876415"/>
          </a:xfrm>
          <a:prstGeom prst="rect">
            <a:avLst/>
          </a:prstGeom>
        </p:spPr>
      </p:pic>
      <p:sp>
        <p:nvSpPr>
          <p:cNvPr id="8" name="Text Box 7"/>
          <p:cNvSpPr txBox="1"/>
          <p:nvPr/>
        </p:nvSpPr>
        <p:spPr>
          <a:xfrm>
            <a:off x="1884045" y="212090"/>
            <a:ext cx="9183370" cy="1676400"/>
          </a:xfrm>
          <a:prstGeom prst="rect">
            <a:avLst/>
          </a:prstGeom>
          <a:noFill/>
        </p:spPr>
        <p:txBody>
          <a:bodyPr wrap="square" rtlCol="0" anchor="t">
            <a:prstTxWarp prst="textArchUp">
              <a:avLst/>
            </a:prstTxWarp>
            <a:spAutoFit/>
            <a:scene3d>
              <a:camera prst="orthographicFront"/>
              <a:lightRig rig="threePt" dir="t"/>
            </a:scene3d>
          </a:bodyPr>
          <a:lstStyle/>
          <a:p>
            <a:r>
              <a:rPr lang="en-US" sz="34400">
                <a:ln>
                  <a:solidFill>
                    <a:schemeClr val="bg1"/>
                  </a:solidFill>
                </a:ln>
                <a:solidFill>
                  <a:schemeClr val="bg1"/>
                </a:solidFill>
                <a:effectLst>
                  <a:glow rad="228600">
                    <a:schemeClr val="accent1">
                      <a:satMod val="175000"/>
                      <a:alpha val="40000"/>
                    </a:schemeClr>
                  </a:glow>
                  <a:outerShdw blurRad="60007" dist="310007" dir="7680000" sy="30000" kx="1300200" algn="ctr" rotWithShape="0">
                    <a:prstClr val="black">
                      <a:alpha val="32000"/>
                    </a:prstClr>
                  </a:outerShdw>
                </a:effectLst>
                <a:latin typeface="Georgia" panose="02040502050405020303" charset="0"/>
              </a:rPr>
              <a:t>''Yoo ndak tau,pokoknya saya dukung kelompok EMPAT!!.''​</a:t>
            </a:r>
          </a:p>
        </p:txBody>
      </p:sp>
      <p:pic>
        <p:nvPicPr>
          <p:cNvPr id="9" name="y2mate.com - YNTKTS Sound Effect.mp3">
            <a:hlinkClick r:id="" action="ppaction://media"/>
          </p:cNvPr>
          <p:cNvPicPr/>
          <p:nvPr>
            <a:audioFile r:link="rId2"/>
            <p:extLst>
              <p:ext uri="{DAA4B4D4-6D71-4841-9C94-3DE7FCFB9230}">
                <p14:media xmlns:p14="http://schemas.microsoft.com/office/powerpoint/2010/main" r:link="rId1"/>
              </p:ext>
            </p:extLst>
          </p:nvPr>
        </p:nvPicPr>
        <p:blipFill>
          <a:blip r:embed="rId5"/>
          <a:stretch>
            <a:fillRect/>
          </a:stretch>
        </p:blipFill>
        <p:spPr>
          <a:xfrm>
            <a:off x="7880350" y="6865620"/>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4"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strVal val="#ppt_w*0.70"/>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animEffect transition="in" filter="fade">
                                      <p:cBhvr>
                                        <p:cTn id="9" dur="2000"/>
                                        <p:tgtEl>
                                          <p:spTgt spid="8"/>
                                        </p:tgtEl>
                                      </p:cBhvr>
                                    </p:animEffect>
                                  </p:childTnLst>
                                </p:cTn>
                              </p:par>
                              <p:par>
                                <p:cTn id="10" presetID="1" presetClass="mediacall" presetSubtype="0" fill="hold" nodeType="withEffect">
                                  <p:stCondLst>
                                    <p:cond delay="0"/>
                                  </p:stCondLst>
                                  <p:childTnLst>
                                    <p:cmd type="call" cmd="playFrom(0.0)">
                                      <p:cBhvr additive="base">
                                        <p:cTn id="11" dur="455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2"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bldLst>
      <p:bldP spid="8" grpId="0"/>
      <p:bldP spid="8" grpId="1"/>
      <p:bldP spid="8" grpId="2"/>
      <p:bldP spid="8" grpId="3"/>
      <p:bldP spid="8" grpId="4"/>
      <p:bldP spid="8" grpId="5"/>
      <p:bldP spid="8" grpId="6"/>
      <p:bldP spid="8" grpId="7"/>
      <p:bldP spid="8" grpId="8"/>
      <p:bldP spid="8" grpId="9"/>
      <p:bldP spid="8" grpId="10"/>
      <p:bldP spid="8" grpId="11"/>
      <p:bldP spid="8" grpId="12"/>
      <p:bldP spid="8" grpId="13"/>
      <p:bldP spid="8" grpId="14"/>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150" name="Rectangle 149"/>
          <p:cNvSpPr/>
          <p:nvPr/>
        </p:nvSpPr>
        <p:spPr>
          <a:xfrm>
            <a:off x="-54610" y="0"/>
            <a:ext cx="12338685" cy="6991985"/>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5236845" y="2385967"/>
            <a:ext cx="6705600" cy="1097280"/>
          </a:xfrm>
          <a:prstGeom prst="rect">
            <a:avLst/>
          </a:prstGeom>
          <a:noFill/>
        </p:spPr>
        <p:txBody>
          <a:bodyPr wrap="square" lIns="0" tIns="0" rIns="0" bIns="0" rtlCol="0" anchor="ctr">
            <a:spAutoFit/>
          </a:bodyPr>
          <a:lstStyle/>
          <a:p>
            <a:pPr algn="ctr"/>
            <a:r>
              <a:rPr lang="en-US" sz="7200" dirty="0">
                <a:solidFill>
                  <a:srgbClr val="C00000"/>
                </a:solidFill>
                <a:latin typeface="Modern No. 20" panose="02070704070505020303" charset="0"/>
              </a:rPr>
              <a:t>THANK YOU</a:t>
            </a:r>
          </a:p>
        </p:txBody>
      </p:sp>
      <p:pic>
        <p:nvPicPr>
          <p:cNvPr id="2" name="Picture 1" descr="project12"/>
          <p:cNvPicPr>
            <a:picLocks noChangeAspect="1"/>
          </p:cNvPicPr>
          <p:nvPr/>
        </p:nvPicPr>
        <p:blipFill>
          <a:blip r:embed="rId5"/>
          <a:stretch>
            <a:fillRect/>
          </a:stretch>
        </p:blipFill>
        <p:spPr>
          <a:xfrm>
            <a:off x="6361430" y="7373620"/>
            <a:ext cx="1137920" cy="1672590"/>
          </a:xfrm>
          <a:prstGeom prst="rect">
            <a:avLst/>
          </a:prstGeom>
        </p:spPr>
      </p:pic>
      <p:pic>
        <p:nvPicPr>
          <p:cNvPr id="3" name="Picture 2" descr="project13"/>
          <p:cNvPicPr>
            <a:picLocks noChangeAspect="1"/>
          </p:cNvPicPr>
          <p:nvPr/>
        </p:nvPicPr>
        <p:blipFill>
          <a:blip r:embed="rId6">
            <a:clrChange>
              <a:clrFrom>
                <a:srgbClr val="F8F8F8">
                  <a:alpha val="100000"/>
                </a:srgbClr>
              </a:clrFrom>
              <a:clrTo>
                <a:srgbClr val="F8F8F8">
                  <a:alpha val="100000"/>
                  <a:alpha val="0"/>
                </a:srgbClr>
              </a:clrTo>
            </a:clrChange>
          </a:blip>
          <a:stretch>
            <a:fillRect/>
          </a:stretch>
        </p:blipFill>
        <p:spPr>
          <a:xfrm>
            <a:off x="7706360" y="7079615"/>
            <a:ext cx="2498090" cy="2331085"/>
          </a:xfrm>
          <a:prstGeom prst="rect">
            <a:avLst/>
          </a:prstGeom>
        </p:spPr>
      </p:pic>
      <p:pic>
        <p:nvPicPr>
          <p:cNvPr id="4" name="Picture 3" descr="project15"/>
          <p:cNvPicPr>
            <a:picLocks noChangeAspect="1"/>
          </p:cNvPicPr>
          <p:nvPr/>
        </p:nvPicPr>
        <p:blipFill>
          <a:blip r:embed="rId7"/>
          <a:stretch>
            <a:fillRect/>
          </a:stretch>
        </p:blipFill>
        <p:spPr>
          <a:xfrm>
            <a:off x="10503535" y="7306945"/>
            <a:ext cx="1105535" cy="1739265"/>
          </a:xfrm>
          <a:prstGeom prst="rect">
            <a:avLst/>
          </a:prstGeom>
        </p:spPr>
      </p:pic>
      <p:sp>
        <p:nvSpPr>
          <p:cNvPr id="23" name="Text Box 22"/>
          <p:cNvSpPr txBox="1"/>
          <p:nvPr/>
        </p:nvSpPr>
        <p:spPr>
          <a:xfrm>
            <a:off x="7784465" y="3495675"/>
            <a:ext cx="2341880" cy="579120"/>
          </a:xfrm>
          <a:prstGeom prst="rect">
            <a:avLst/>
          </a:prstGeom>
          <a:noFill/>
        </p:spPr>
        <p:txBody>
          <a:bodyPr wrap="none" rtlCol="0">
            <a:spAutoFit/>
          </a:bodyPr>
          <a:lstStyle/>
          <a:p>
            <a:r>
              <a:rPr lang="en-US" sz="3200">
                <a:solidFill>
                  <a:schemeClr val="bg1"/>
                </a:solidFill>
                <a:latin typeface="Modern No. 20" panose="02070704070505020303" charset="0"/>
              </a:rPr>
              <a:t>refensi kitab:</a:t>
            </a:r>
          </a:p>
        </p:txBody>
      </p:sp>
      <p:sp>
        <p:nvSpPr>
          <p:cNvPr id="24" name="Text Box 23"/>
          <p:cNvSpPr txBox="1"/>
          <p:nvPr/>
        </p:nvSpPr>
        <p:spPr>
          <a:xfrm>
            <a:off x="6254115" y="7027545"/>
            <a:ext cx="1385570" cy="365760"/>
          </a:xfrm>
          <a:prstGeom prst="rect">
            <a:avLst/>
          </a:prstGeom>
          <a:noFill/>
        </p:spPr>
        <p:txBody>
          <a:bodyPr wrap="none" rtlCol="0">
            <a:spAutoFit/>
          </a:bodyPr>
          <a:lstStyle/>
          <a:p>
            <a:r>
              <a:rPr lang="en-US">
                <a:solidFill>
                  <a:schemeClr val="bg1"/>
                </a:solidFill>
                <a:latin typeface="Agency FB" panose="020B0503020202020204" charset="0"/>
              </a:rPr>
              <a:t>As-Siraj Al Munir</a:t>
            </a:r>
          </a:p>
        </p:txBody>
      </p:sp>
      <p:sp>
        <p:nvSpPr>
          <p:cNvPr id="25" name="Text Box 24"/>
          <p:cNvSpPr txBox="1"/>
          <p:nvPr/>
        </p:nvSpPr>
        <p:spPr>
          <a:xfrm>
            <a:off x="7843520" y="7048500"/>
            <a:ext cx="2416175" cy="365760"/>
          </a:xfrm>
          <a:prstGeom prst="rect">
            <a:avLst/>
          </a:prstGeom>
          <a:noFill/>
        </p:spPr>
        <p:txBody>
          <a:bodyPr wrap="square" rtlCol="0">
            <a:spAutoFit/>
          </a:bodyPr>
          <a:lstStyle/>
          <a:p>
            <a:r>
              <a:rPr lang="en-US">
                <a:solidFill>
                  <a:schemeClr val="bg1"/>
                </a:solidFill>
                <a:latin typeface="Agency FB" panose="020B0503020202020204" charset="0"/>
              </a:rPr>
              <a:t>Shafwatut TafasirIbnu Katsir</a:t>
            </a:r>
          </a:p>
        </p:txBody>
      </p:sp>
      <p:sp>
        <p:nvSpPr>
          <p:cNvPr id="26" name="Text Box 25"/>
          <p:cNvSpPr txBox="1"/>
          <p:nvPr/>
        </p:nvSpPr>
        <p:spPr>
          <a:xfrm>
            <a:off x="10122535" y="6968490"/>
            <a:ext cx="1948180" cy="365760"/>
          </a:xfrm>
          <a:prstGeom prst="rect">
            <a:avLst/>
          </a:prstGeom>
          <a:noFill/>
        </p:spPr>
        <p:txBody>
          <a:bodyPr wrap="none" rtlCol="0">
            <a:spAutoFit/>
          </a:bodyPr>
          <a:lstStyle/>
          <a:p>
            <a:r>
              <a:rPr lang="en-US">
                <a:solidFill>
                  <a:schemeClr val="bg1"/>
                </a:solidFill>
                <a:latin typeface="Agency FB" panose="020B0503020202020204" charset="0"/>
              </a:rPr>
              <a:t>Shahih Tafsir Ibnu Katsir</a:t>
            </a:r>
          </a:p>
        </p:txBody>
      </p:sp>
      <p:pic>
        <p:nvPicPr>
          <p:cNvPr id="5" name="Picture 4" descr="bapakku"/>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958850" y="1141730"/>
            <a:ext cx="3803015" cy="4244975"/>
          </a:xfrm>
          <a:prstGeom prst="rect">
            <a:avLst/>
          </a:prstGeom>
        </p:spPr>
      </p:pic>
      <p:cxnSp>
        <p:nvCxnSpPr>
          <p:cNvPr id="6" name="Straight Connector 5"/>
          <p:cNvCxnSpPr>
            <a:stCxn id="7" idx="3"/>
          </p:cNvCxnSpPr>
          <p:nvPr/>
        </p:nvCxnSpPr>
        <p:spPr>
          <a:xfrm flipV="1">
            <a:off x="13783310" y="3419475"/>
            <a:ext cx="8698230" cy="952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7" name="Diamond 6"/>
          <p:cNvSpPr/>
          <p:nvPr/>
        </p:nvSpPr>
        <p:spPr>
          <a:xfrm>
            <a:off x="12589827" y="2832101"/>
            <a:ext cx="1193798" cy="119379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y2mate.com - iklan PDIP untuk pemilu tahun 2019 tengteng.mp3">
            <a:hlinkClick r:id="" action="ppaction://media"/>
          </p:cNvPr>
          <p:cNvPicPr/>
          <p:nvPr>
            <a:audioFile r:link="rId2"/>
            <p:extLst>
              <p:ext uri="{DAA4B4D4-6D71-4841-9C94-3DE7FCFB9230}">
                <p14:media xmlns:p14="http://schemas.microsoft.com/office/powerpoint/2010/main" r:link="rId1"/>
              </p:ext>
            </p:extLst>
          </p:nvPr>
        </p:nvPicPr>
        <p:blipFill>
          <a:blip r:embed="rId9"/>
          <a:stretch>
            <a:fillRect/>
          </a:stretch>
        </p:blipFill>
        <p:spPr>
          <a:xfrm>
            <a:off x="11529695" y="9410700"/>
            <a:ext cx="412750" cy="412750"/>
          </a:xfrm>
          <a:prstGeom prst="rect">
            <a:avLst/>
          </a:prstGeom>
        </p:spPr>
      </p:pic>
      <p:pic>
        <p:nvPicPr>
          <p:cNvPr id="9" name="y2mate.com - iklan PDIP untuk pemilu tahun 2019 tengteng.mp3"/>
          <p:cNvPicPr/>
          <p:nvPr>
            <a:audioFile r:link="rId2"/>
            <p:extLst>
              <p:ext uri="{DAA4B4D4-6D71-4841-9C94-3DE7FCFB9230}">
                <p14:media xmlns:p14="http://schemas.microsoft.com/office/powerpoint/2010/main" r:link="rId1"/>
              </p:ext>
            </p:extLst>
          </p:nvPr>
        </p:nvPicPr>
        <p:blipFill>
          <a:blip r:embed="rId10"/>
          <a:stretch>
            <a:fillRect/>
          </a:stretch>
        </p:blipFill>
        <p:spPr>
          <a:xfrm>
            <a:off x="546100" y="7048500"/>
            <a:ext cx="412750" cy="41275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9"/>
                                        </p:tgtEl>
                                      </p:cBhvr>
                                    </p:cmd>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0" fill="hold"/>
                                        <p:tgtEl>
                                          <p:spTgt spid="5"/>
                                        </p:tgtEl>
                                        <p:attrNameLst>
                                          <p:attrName>ppt_x</p:attrName>
                                        </p:attrNameLst>
                                      </p:cBhvr>
                                      <p:tavLst>
                                        <p:tav tm="0">
                                          <p:val>
                                            <p:strVal val="#ppt_x"/>
                                          </p:val>
                                        </p:tav>
                                        <p:tav tm="100000">
                                          <p:val>
                                            <p:strVal val="#ppt_x"/>
                                          </p:val>
                                        </p:tav>
                                      </p:tavLst>
                                    </p:anim>
                                    <p:anim calcmode="lin" valueType="num">
                                      <p:cBhvr additive="base">
                                        <p:cTn id="11" dur="3000" fill="hold"/>
                                        <p:tgtEl>
                                          <p:spTgt spid="5"/>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35" presetClass="path" presetSubtype="0" accel="50000" decel="50000" fill="hold" nodeType="afterEffect">
                                  <p:stCondLst>
                                    <p:cond delay="0"/>
                                  </p:stCondLst>
                                  <p:childTnLst>
                                    <p:animMotion origin="layout" path="M 0.000000 0.000000 L -0.696875 0.001574 " pathEditMode="relative" rAng="0" ptsTypes="">
                                      <p:cBhvr>
                                        <p:cTn id="14" dur="2000" fill="hold"/>
                                        <p:tgtEl>
                                          <p:spTgt spid="6"/>
                                        </p:tgtEl>
                                        <p:attrNameLst>
                                          <p:attrName>ppt_x</p:attrName>
                                          <p:attrName>ppt_y</p:attrName>
                                        </p:attrNameLst>
                                      </p:cBhvr>
                                      <p:rCtr x="-349" y="-4"/>
                                    </p:animMotion>
                                  </p:childTnLst>
                                </p:cTn>
                              </p:par>
                              <p:par>
                                <p:cTn id="15" presetID="35" presetClass="path" presetSubtype="0" accel="50000" decel="50000" fill="hold" grpId="9" nodeType="withEffect">
                                  <p:stCondLst>
                                    <p:cond delay="0"/>
                                  </p:stCondLst>
                                  <p:childTnLst>
                                    <p:animMotion origin="layout" path="M 0.000000 0.000000 L -0.694115 0.001574 " pathEditMode="relative" rAng="0" ptsTypes="">
                                      <p:cBhvr>
                                        <p:cTn id="16" dur="2000" fill="hold"/>
                                        <p:tgtEl>
                                          <p:spTgt spid="7"/>
                                        </p:tgtEl>
                                        <p:attrNameLst>
                                          <p:attrName>ppt_x</p:attrName>
                                          <p:attrName>ppt_y</p:attrName>
                                        </p:attrNameLst>
                                      </p:cBhvr>
                                      <p:rCtr x="-373" y="2"/>
                                    </p:animMotion>
                                  </p:childTnLst>
                                </p:cTn>
                              </p:par>
                            </p:childTnLst>
                          </p:cTn>
                        </p:par>
                        <p:par>
                          <p:cTn id="17" fill="hold">
                            <p:stCondLst>
                              <p:cond delay="5000"/>
                            </p:stCondLst>
                            <p:childTnLst>
                              <p:par>
                                <p:cTn id="18" presetID="38" presetClass="entr" presetSubtype="0" accel="50000" fill="hold" nodeType="afterEffect">
                                  <p:stCondLst>
                                    <p:cond delay="0"/>
                                  </p:stCondLst>
                                  <p:iterate type="lt">
                                    <p:tmPct val="50000"/>
                                  </p:iterate>
                                  <p:childTnLst>
                                    <p:set>
                                      <p:cBhvr>
                                        <p:cTn id="19" dur="1" fill="hold">
                                          <p:stCondLst>
                                            <p:cond delay="0"/>
                                          </p:stCondLst>
                                        </p:cTn>
                                        <p:tgtEl>
                                          <p:spTgt spid="164">
                                            <p:txEl>
                                              <p:pRg st="0" end="0"/>
                                            </p:txEl>
                                          </p:spTgt>
                                        </p:tgtEl>
                                        <p:attrNameLst>
                                          <p:attrName>style.visibility</p:attrName>
                                        </p:attrNameLst>
                                      </p:cBhvr>
                                      <p:to>
                                        <p:strVal val="visible"/>
                                      </p:to>
                                    </p:set>
                                    <p:set>
                                      <p:cBhvr>
                                        <p:cTn id="20" dur="455" fill="hold">
                                          <p:stCondLst>
                                            <p:cond delay="0"/>
                                          </p:stCondLst>
                                        </p:cTn>
                                        <p:tgtEl>
                                          <p:spTgt spid="164">
                                            <p:txEl>
                                              <p:pRg st="0" end="0"/>
                                            </p:txEl>
                                          </p:spTgt>
                                        </p:tgtEl>
                                        <p:attrNameLst>
                                          <p:attrName>style.rotation</p:attrName>
                                        </p:attrNameLst>
                                      </p:cBhvr>
                                      <p:to>
                                        <p:strVal val="-45.0"/>
                                      </p:to>
                                    </p:set>
                                    <p:anim calcmode="lin" valueType="num">
                                      <p:cBhvr>
                                        <p:cTn id="21" dur="455" fill="hold">
                                          <p:stCondLst>
                                            <p:cond delay="455"/>
                                          </p:stCondLst>
                                        </p:cTn>
                                        <p:tgtEl>
                                          <p:spTgt spid="16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164">
                                            <p:txEl>
                                              <p:pRg st="0" end="0"/>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16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164">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25" fill="hold">
                            <p:stCondLst>
                              <p:cond delay="10001"/>
                            </p:stCondLst>
                            <p:childTnLst>
                              <p:par>
                                <p:cTn id="26" presetID="39" presetClass="entr" presetSubtype="0" accel="100000" fill="hold" nodeType="after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p:cTn id="28" dur="3000" fill="hold"/>
                                        <p:tgtEl>
                                          <p:spTgt spid="2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9" dur="3000" fill="hold"/>
                                        <p:tgtEl>
                                          <p:spTgt spid="2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0" dur="3000" fill="hold"/>
                                        <p:tgtEl>
                                          <p:spTgt spid="2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31" dur="30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13001"/>
                            </p:stCondLst>
                            <p:childTnLst>
                              <p:par>
                                <p:cTn id="33" presetID="64" presetClass="path" presetSubtype="0" accel="50000" decel="50000" fill="hold" nodeType="afterEffect">
                                  <p:stCondLst>
                                    <p:cond delay="0"/>
                                  </p:stCondLst>
                                  <p:childTnLst>
                                    <p:animMotion origin="layout" path="M 0.000000 0.000000 L 0.003490 -0.409167 " pathEditMode="relative" rAng="0" ptsTypes="">
                                      <p:cBhvr>
                                        <p:cTn id="34" dur="2000" fill="hold"/>
                                        <p:tgtEl>
                                          <p:spTgt spid="2"/>
                                        </p:tgtEl>
                                        <p:attrNameLst>
                                          <p:attrName>ppt_x</p:attrName>
                                          <p:attrName>ppt_y</p:attrName>
                                        </p:attrNameLst>
                                      </p:cBhvr>
                                      <p:rCtr x="0" y="-125"/>
                                    </p:animMotion>
                                  </p:childTnLst>
                                </p:cTn>
                              </p:par>
                              <p:par>
                                <p:cTn id="35" presetID="64" presetClass="path" presetSubtype="0" accel="50000" decel="50000" fill="hold" nodeType="withEffect">
                                  <p:stCondLst>
                                    <p:cond delay="0"/>
                                  </p:stCondLst>
                                  <p:childTnLst>
                                    <p:animMotion origin="layout" path="M 0.000000 -0.002778 L 0.005990 -0.414167 " pathEditMode="relative" rAng="0" ptsTypes="">
                                      <p:cBhvr>
                                        <p:cTn id="36" dur="2000" fill="hold"/>
                                        <p:tgtEl>
                                          <p:spTgt spid="3"/>
                                        </p:tgtEl>
                                        <p:attrNameLst>
                                          <p:attrName>ppt_x</p:attrName>
                                          <p:attrName>ppt_y</p:attrName>
                                        </p:attrNameLst>
                                      </p:cBhvr>
                                      <p:rCtr x="3" y="-205"/>
                                    </p:animMotion>
                                  </p:childTnLst>
                                </p:cTn>
                              </p:par>
                              <p:par>
                                <p:cTn id="37" presetID="64" presetClass="path" presetSubtype="0" accel="50000" decel="50000" fill="hold" nodeType="withEffect">
                                  <p:stCondLst>
                                    <p:cond delay="0"/>
                                  </p:stCondLst>
                                  <p:childTnLst>
                                    <p:animMotion origin="layout" path="M 0.000000 0.013890 L 0.004167 -0.384721 " pathEditMode="relative" rAng="0" ptsTypes="">
                                      <p:cBhvr>
                                        <p:cTn id="38" dur="2000" fill="hold"/>
                                        <p:tgtEl>
                                          <p:spTgt spid="4"/>
                                        </p:tgtEl>
                                        <p:attrNameLst>
                                          <p:attrName>ppt_x</p:attrName>
                                          <p:attrName>ppt_y</p:attrName>
                                        </p:attrNameLst>
                                      </p:cBhvr>
                                      <p:rCtr x="2" y="-199"/>
                                    </p:animMotion>
                                  </p:childTnLst>
                                </p:cTn>
                              </p:par>
                              <p:par>
                                <p:cTn id="39" presetID="64" presetClass="path" presetSubtype="0" accel="50000" decel="50000" fill="hold" grpId="0" nodeType="withEffect">
                                  <p:stCondLst>
                                    <p:cond delay="0"/>
                                  </p:stCondLst>
                                  <p:childTnLst>
                                    <p:animMotion origin="layout" path="M 0.000000 -0.072315 L 0.000573 -0.409259 " pathEditMode="relative" rAng="0" ptsTypes="">
                                      <p:cBhvr>
                                        <p:cTn id="40" dur="2000" fill="hold"/>
                                        <p:tgtEl>
                                          <p:spTgt spid="24"/>
                                        </p:tgtEl>
                                        <p:attrNameLst>
                                          <p:attrName>ppt_x</p:attrName>
                                          <p:attrName>ppt_y</p:attrName>
                                        </p:attrNameLst>
                                      </p:cBhvr>
                                      <p:rCtr x="0" y="-124"/>
                                    </p:animMotion>
                                  </p:childTnLst>
                                </p:cTn>
                              </p:par>
                              <p:par>
                                <p:cTn id="41" presetID="64" presetClass="path" presetSubtype="0" accel="50000" decel="50000" fill="hold" grpId="0" nodeType="withEffect">
                                  <p:stCondLst>
                                    <p:cond delay="0"/>
                                  </p:stCondLst>
                                  <p:childTnLst>
                                    <p:animMotion origin="layout" path="M 0.000000 0.016668 L -0.001875 -0.409721 " pathEditMode="relative" rAng="0" ptsTypes="">
                                      <p:cBhvr>
                                        <p:cTn id="42" dur="2000" fill="hold"/>
                                        <p:tgtEl>
                                          <p:spTgt spid="25"/>
                                        </p:tgtEl>
                                        <p:attrNameLst>
                                          <p:attrName>ppt_x</p:attrName>
                                          <p:attrName>ppt_y</p:attrName>
                                        </p:attrNameLst>
                                      </p:cBhvr>
                                      <p:rCtr x="0" y="-213"/>
                                    </p:animMotion>
                                  </p:childTnLst>
                                </p:cTn>
                              </p:par>
                              <p:par>
                                <p:cTn id="43" presetID="64" presetClass="path" presetSubtype="0" accel="50000" decel="50000" fill="hold" grpId="0" nodeType="withEffect">
                                  <p:stCondLst>
                                    <p:cond delay="0"/>
                                  </p:stCondLst>
                                  <p:childTnLst>
                                    <p:animMotion origin="layout" path="M 0.000000 0.000000 L -0.003906 -0.386667 " pathEditMode="relative" rAng="0" ptsTypes="">
                                      <p:cBhvr>
                                        <p:cTn id="44" dur="2000" fill="hold"/>
                                        <p:tgtEl>
                                          <p:spTgt spid="26"/>
                                        </p:tgtEl>
                                        <p:attrNameLst>
                                          <p:attrName>ppt_x</p:attrName>
                                          <p:attrName>ppt_y</p:attrName>
                                        </p:attrNameLst>
                                      </p:cBhvr>
                                      <p:rCtr x="0" y="0"/>
                                    </p:animMotion>
                                  </p:childTnLst>
                                </p:cTn>
                              </p:par>
                              <p:par>
                                <p:cTn id="45" presetID="64" presetClass="path" presetSubtype="0" accel="50000" decel="50000" fill="hold" nodeType="withEffect">
                                  <p:stCondLst>
                                    <p:cond delay="0"/>
                                  </p:stCondLst>
                                  <p:childTnLst>
                                    <p:animMotion origin="layout" path="M 0 0  L 0 -0.25  E" pathEditMode="relative" ptsTypes="">
                                      <p:cBhvr>
                                        <p:cTn id="4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47"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numSld="999" showWhenStopped="0">
                <p:cTn id="48"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bldLst>
      <p:bldP spid="24" grpId="0"/>
      <p:bldP spid="25" grpId="0"/>
      <p:bldP spid="26" grpId="0"/>
      <p:bldP spid="7" grpId="0" animBg="1"/>
      <p:bldP spid="7" grpId="1" animBg="1"/>
      <p:bldP spid="7" grpId="2" animBg="1"/>
      <p:bldP spid="7" grpId="3" animBg="1"/>
      <p:bldP spid="7" grpId="4" animBg="1"/>
      <p:bldP spid="7" grpId="5" animBg="1"/>
      <p:bldP spid="7" grpId="6" animBg="1"/>
      <p:bldP spid="7" grpId="7" animBg="1"/>
      <p:bldP spid="7" grpId="8" animBg="1"/>
      <p:bldP spid="7" grpId="9" bldLvl="0" animBg="1"/>
    </p:bldLst>
  </p:timing>
</p:sld>
</file>

<file path=ppt/theme/theme1.xml><?xml version="1.0" encoding="utf-8"?>
<a:theme xmlns:a="http://schemas.openxmlformats.org/drawingml/2006/main" name="Office Theme">
  <a:themeElements>
    <a:clrScheme name="Custom 93">
      <a:dk1>
        <a:sysClr val="windowText" lastClr="000000"/>
      </a:dk1>
      <a:lt1>
        <a:sysClr val="window" lastClr="FFFFFF"/>
      </a:lt1>
      <a:dk2>
        <a:srgbClr val="44546A"/>
      </a:dk2>
      <a:lt2>
        <a:srgbClr val="E7E6E6"/>
      </a:lt2>
      <a:accent1>
        <a:srgbClr val="B59D83"/>
      </a:accent1>
      <a:accent2>
        <a:srgbClr val="326E78"/>
      </a:accent2>
      <a:accent3>
        <a:srgbClr val="3A434C"/>
      </a:accent3>
      <a:accent4>
        <a:srgbClr val="FE543A"/>
      </a:accent4>
      <a:accent5>
        <a:srgbClr val="FFC000"/>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767</Words>
  <Application>Microsoft Office PowerPoint</Application>
  <PresentationFormat>Widescreen</PresentationFormat>
  <Paragraphs>112</Paragraphs>
  <Slides>10</Slides>
  <Notes>4</Notes>
  <HiddenSlides>0</HiddenSlides>
  <MMClips>48</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10</vt:i4>
      </vt:variant>
    </vt:vector>
  </HeadingPairs>
  <TitlesOfParts>
    <vt:vector size="37" baseType="lpstr">
      <vt:lpstr>Agency FB</vt:lpstr>
      <vt:lpstr>Algerian</vt:lpstr>
      <vt:lpstr>Andalus</vt:lpstr>
      <vt:lpstr>Arabic Typesetting</vt:lpstr>
      <vt:lpstr>Arial</vt:lpstr>
      <vt:lpstr>Arial Black</vt:lpstr>
      <vt:lpstr>Bahnschrift SemiBold Condensed</vt:lpstr>
      <vt:lpstr>Bahnschrift SemiCondensed</vt:lpstr>
      <vt:lpstr>Bodoni MT</vt:lpstr>
      <vt:lpstr>Calibri</vt:lpstr>
      <vt:lpstr>Calibri Light</vt:lpstr>
      <vt:lpstr>Cambria Math</vt:lpstr>
      <vt:lpstr>Castellar</vt:lpstr>
      <vt:lpstr>Century Gothic</vt:lpstr>
      <vt:lpstr>Chiller</vt:lpstr>
      <vt:lpstr>Colonna MT</vt:lpstr>
      <vt:lpstr>Constantia</vt:lpstr>
      <vt:lpstr>Felix Titling</vt:lpstr>
      <vt:lpstr>Georgia</vt:lpstr>
      <vt:lpstr>Impact</vt:lpstr>
      <vt:lpstr>Lucida Bright</vt:lpstr>
      <vt:lpstr>Lucida Fax</vt:lpstr>
      <vt:lpstr>Modern No. 20</vt:lpstr>
      <vt:lpstr>Rockwell Condensed</vt:lpstr>
      <vt:lpstr>Segoe UI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kelompok tampan4</cp:lastModifiedBy>
  <cp:revision>123</cp:revision>
  <dcterms:created xsi:type="dcterms:W3CDTF">2018-06-07T07:24:00Z</dcterms:created>
  <dcterms:modified xsi:type="dcterms:W3CDTF">2023-02-09T13:32:16Z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1033-10.2.0.5820</vt:lpwstr>
  </property>
</Properties>
</file>